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4" r:id="rId2"/>
    <p:sldMasterId id="2147483756" r:id="rId3"/>
  </p:sldMasterIdLst>
  <p:notesMasterIdLst>
    <p:notesMasterId r:id="rId28"/>
  </p:notesMasterIdLst>
  <p:sldIdLst>
    <p:sldId id="486" r:id="rId4"/>
    <p:sldId id="712" r:id="rId5"/>
    <p:sldId id="505" r:id="rId6"/>
    <p:sldId id="713" r:id="rId7"/>
    <p:sldId id="724" r:id="rId8"/>
    <p:sldId id="515" r:id="rId9"/>
    <p:sldId id="499" r:id="rId10"/>
    <p:sldId id="488" r:id="rId11"/>
    <p:sldId id="497" r:id="rId12"/>
    <p:sldId id="491" r:id="rId13"/>
    <p:sldId id="498" r:id="rId14"/>
    <p:sldId id="489" r:id="rId15"/>
    <p:sldId id="492" r:id="rId16"/>
    <p:sldId id="490" r:id="rId17"/>
    <p:sldId id="496" r:id="rId18"/>
    <p:sldId id="715" r:id="rId19"/>
    <p:sldId id="718" r:id="rId20"/>
    <p:sldId id="723" r:id="rId21"/>
    <p:sldId id="719" r:id="rId22"/>
    <p:sldId id="721" r:id="rId23"/>
    <p:sldId id="717" r:id="rId24"/>
    <p:sldId id="15550" r:id="rId25"/>
    <p:sldId id="726" r:id="rId26"/>
    <p:sldId id="716" r:id="rId2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id="{62136E53-4050-4679-9D6A-4065F902E809}">
          <p14:sldIdLst/>
        </p14:section>
        <p14:section name="Presentation" id="{28EDC1D9-00BB-45B8-BF4C-17CC0B947B81}">
          <p14:sldIdLst>
            <p14:sldId id="486"/>
            <p14:sldId id="712"/>
            <p14:sldId id="505"/>
            <p14:sldId id="713"/>
            <p14:sldId id="724"/>
            <p14:sldId id="515"/>
            <p14:sldId id="499"/>
            <p14:sldId id="488"/>
            <p14:sldId id="497"/>
            <p14:sldId id="491"/>
            <p14:sldId id="498"/>
            <p14:sldId id="489"/>
            <p14:sldId id="492"/>
            <p14:sldId id="490"/>
            <p14:sldId id="496"/>
            <p14:sldId id="715"/>
            <p14:sldId id="718"/>
            <p14:sldId id="723"/>
            <p14:sldId id="719"/>
            <p14:sldId id="721"/>
            <p14:sldId id="717"/>
            <p14:sldId id="15550"/>
            <p14:sldId id="726"/>
            <p14:sldId id="716"/>
          </p14:sldIdLst>
        </p14:section>
      </p14:sectionLst>
    </p:ext>
    <p:ext uri="{EFAFB233-063F-42B5-8137-9DF3F51BA10A}">
      <p15:sldGuideLst xmlns:p15="http://schemas.microsoft.com/office/powerpoint/2012/main">
        <p15:guide id="1" orient="horz" pos="2160" userDrawn="1">
          <p15:clr>
            <a:srgbClr val="A4A3A4"/>
          </p15:clr>
        </p15:guide>
        <p15:guide id="2" pos="4203" userDrawn="1">
          <p15:clr>
            <a:srgbClr val="A4A3A4"/>
          </p15:clr>
        </p15:guide>
        <p15:guide id="3" orient="horz" pos="1774" userDrawn="1">
          <p15:clr>
            <a:srgbClr val="A4A3A4"/>
          </p15:clr>
        </p15:guide>
        <p15:guide id="5" orient="horz" pos="3498" userDrawn="1">
          <p15:clr>
            <a:srgbClr val="A4A3A4"/>
          </p15:clr>
        </p15:guide>
        <p15:guide id="6" orient="horz" pos="1344" userDrawn="1">
          <p15:clr>
            <a:srgbClr val="A4A3A4"/>
          </p15:clr>
        </p15:guide>
        <p15:guide id="7" pos="1164" userDrawn="1">
          <p15:clr>
            <a:srgbClr val="A4A3A4"/>
          </p15:clr>
        </p15:guide>
        <p15:guide id="9" pos="4430" userDrawn="1">
          <p15:clr>
            <a:srgbClr val="A4A3A4"/>
          </p15:clr>
        </p15:guide>
        <p15:guide id="10" pos="6539" userDrawn="1">
          <p15:clr>
            <a:srgbClr val="A4A3A4"/>
          </p15:clr>
        </p15:guide>
        <p15:guide id="11" orient="horz" pos="3997" userDrawn="1">
          <p15:clr>
            <a:srgbClr val="A4A3A4"/>
          </p15:clr>
        </p15:guide>
        <p15:guide id="1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69" autoAdjust="0"/>
  </p:normalViewPr>
  <p:slideViewPr>
    <p:cSldViewPr snapToGrid="0" showGuides="1">
      <p:cViewPr varScale="1">
        <p:scale>
          <a:sx n="90" d="100"/>
          <a:sy n="90" d="100"/>
        </p:scale>
        <p:origin x="1332" y="78"/>
      </p:cViewPr>
      <p:guideLst>
        <p:guide orient="horz" pos="2160"/>
        <p:guide pos="4203"/>
        <p:guide orient="horz" pos="1774"/>
        <p:guide orient="horz" pos="3498"/>
        <p:guide orient="horz" pos="1344"/>
        <p:guide pos="1164"/>
        <p:guide pos="4430"/>
        <p:guide pos="6539"/>
        <p:guide orient="horz" pos="3997"/>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77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F6865-D7CB-41E6-AA0F-B51475B27EE7}" type="doc">
      <dgm:prSet loTypeId="urn:microsoft.com/office/officeart/2005/8/layout/hProcess4" loCatId="process" qsTypeId="urn:microsoft.com/office/officeart/2005/8/quickstyle/simple1" qsCatId="simple" csTypeId="urn:microsoft.com/office/officeart/2005/8/colors/accent2_3" csCatId="accent2" phldr="1"/>
      <dgm:spPr/>
      <dgm:t>
        <a:bodyPr/>
        <a:lstStyle/>
        <a:p>
          <a:endParaRPr lang="sv-SE"/>
        </a:p>
      </dgm:t>
    </dgm:pt>
    <dgm:pt modelId="{830384C2-87AF-4CEE-81A3-C04B685FD9F5}">
      <dgm:prSet/>
      <dgm:spPr/>
      <dgm:t>
        <a:bodyPr/>
        <a:lstStyle/>
        <a:p>
          <a:pPr rtl="0"/>
          <a:r>
            <a:rPr lang="sv-SE" dirty="0"/>
            <a:t>Insamling via pappersformulär</a:t>
          </a:r>
        </a:p>
      </dgm:t>
    </dgm:pt>
    <dgm:pt modelId="{8DC4437A-9EA2-4E9C-8D1D-766FC60E6447}" type="parTrans" cxnId="{849C1F4D-E6A4-49B4-A6AA-C2C2FF36FA6E}">
      <dgm:prSet/>
      <dgm:spPr/>
      <dgm:t>
        <a:bodyPr/>
        <a:lstStyle/>
        <a:p>
          <a:endParaRPr lang="sv-SE"/>
        </a:p>
      </dgm:t>
    </dgm:pt>
    <dgm:pt modelId="{0E579982-795B-421E-8C47-24426310EABA}" type="sibTrans" cxnId="{849C1F4D-E6A4-49B4-A6AA-C2C2FF36FA6E}">
      <dgm:prSet/>
      <dgm:spPr/>
      <dgm:t>
        <a:bodyPr/>
        <a:lstStyle/>
        <a:p>
          <a:endParaRPr lang="sv-SE"/>
        </a:p>
      </dgm:t>
    </dgm:pt>
    <dgm:pt modelId="{B7EEFE8F-223B-432A-8B11-DDB7BC515ACE}">
      <dgm:prSet/>
      <dgm:spPr/>
      <dgm:t>
        <a:bodyPr/>
        <a:lstStyle/>
        <a:p>
          <a:pPr rtl="0"/>
          <a:r>
            <a:rPr lang="sv-SE" dirty="0"/>
            <a:t>Från människa till människa</a:t>
          </a:r>
        </a:p>
      </dgm:t>
    </dgm:pt>
    <dgm:pt modelId="{0A068607-1F17-411B-BEAC-AB0C43985B7A}" type="parTrans" cxnId="{AD3A54D9-10F7-44A4-A9E1-8C101102C544}">
      <dgm:prSet/>
      <dgm:spPr/>
      <dgm:t>
        <a:bodyPr/>
        <a:lstStyle/>
        <a:p>
          <a:endParaRPr lang="sv-SE"/>
        </a:p>
      </dgm:t>
    </dgm:pt>
    <dgm:pt modelId="{4E232B5E-003E-47D9-B7F9-B4AB84578560}" type="sibTrans" cxnId="{AD3A54D9-10F7-44A4-A9E1-8C101102C544}">
      <dgm:prSet/>
      <dgm:spPr/>
      <dgm:t>
        <a:bodyPr/>
        <a:lstStyle/>
        <a:p>
          <a:endParaRPr lang="sv-SE"/>
        </a:p>
      </dgm:t>
    </dgm:pt>
    <dgm:pt modelId="{CC73F3EE-D59C-41FB-8FAD-32FC803B0276}">
      <dgm:prSet/>
      <dgm:spPr/>
      <dgm:t>
        <a:bodyPr/>
        <a:lstStyle/>
        <a:p>
          <a:pPr rtl="0"/>
          <a:r>
            <a:rPr lang="sv-SE"/>
            <a:t>Omvandling till digital form</a:t>
          </a:r>
        </a:p>
      </dgm:t>
    </dgm:pt>
    <dgm:pt modelId="{C5AA2327-FDBD-4B94-B6A5-6D5FD0C3AC95}" type="parTrans" cxnId="{4DA36624-94F2-4CF8-A1B3-9BBD6B4FFF06}">
      <dgm:prSet/>
      <dgm:spPr/>
      <dgm:t>
        <a:bodyPr/>
        <a:lstStyle/>
        <a:p>
          <a:endParaRPr lang="sv-SE"/>
        </a:p>
      </dgm:t>
    </dgm:pt>
    <dgm:pt modelId="{E0E027F4-9B09-4012-8BCD-D8EFDE4A5F29}" type="sibTrans" cxnId="{4DA36624-94F2-4CF8-A1B3-9BBD6B4FFF06}">
      <dgm:prSet/>
      <dgm:spPr/>
      <dgm:t>
        <a:bodyPr/>
        <a:lstStyle/>
        <a:p>
          <a:endParaRPr lang="sv-SE"/>
        </a:p>
      </dgm:t>
    </dgm:pt>
    <dgm:pt modelId="{B8B17137-C707-4C8A-B671-3B984DB8DE10}">
      <dgm:prSet/>
      <dgm:spPr/>
      <dgm:t>
        <a:bodyPr/>
        <a:lstStyle/>
        <a:p>
          <a:pPr rtl="0"/>
          <a:r>
            <a:rPr lang="sv-SE" dirty="0"/>
            <a:t>Från människa till maskin</a:t>
          </a:r>
        </a:p>
      </dgm:t>
    </dgm:pt>
    <dgm:pt modelId="{619FDE99-9798-451C-A8EF-78EDF344C1F8}" type="parTrans" cxnId="{E18CB1D2-2D43-4472-BF34-7F74A1E0736B}">
      <dgm:prSet/>
      <dgm:spPr/>
      <dgm:t>
        <a:bodyPr/>
        <a:lstStyle/>
        <a:p>
          <a:endParaRPr lang="sv-SE"/>
        </a:p>
      </dgm:t>
    </dgm:pt>
    <dgm:pt modelId="{DCC3BADC-4111-4E4B-B2B6-4954A871F851}" type="sibTrans" cxnId="{E18CB1D2-2D43-4472-BF34-7F74A1E0736B}">
      <dgm:prSet/>
      <dgm:spPr/>
      <dgm:t>
        <a:bodyPr/>
        <a:lstStyle/>
        <a:p>
          <a:endParaRPr lang="sv-SE"/>
        </a:p>
      </dgm:t>
    </dgm:pt>
    <dgm:pt modelId="{F3DFDC34-1141-4F20-8B14-586EB6FAC00F}">
      <dgm:prSet/>
      <dgm:spPr/>
      <dgm:t>
        <a:bodyPr/>
        <a:lstStyle/>
        <a:p>
          <a:pPr rtl="0"/>
          <a:r>
            <a:rPr lang="sv-SE"/>
            <a:t>Digitalt obruten kedja</a:t>
          </a:r>
        </a:p>
      </dgm:t>
    </dgm:pt>
    <dgm:pt modelId="{4FF4DA7C-BF1F-4967-A032-D5B160B81700}" type="parTrans" cxnId="{CC9A5DB5-7F16-41FF-BC9B-E0363B74C64D}">
      <dgm:prSet/>
      <dgm:spPr/>
      <dgm:t>
        <a:bodyPr/>
        <a:lstStyle/>
        <a:p>
          <a:endParaRPr lang="sv-SE"/>
        </a:p>
      </dgm:t>
    </dgm:pt>
    <dgm:pt modelId="{F30FA4F0-0CAC-4286-8A97-7DED97964A51}" type="sibTrans" cxnId="{CC9A5DB5-7F16-41FF-BC9B-E0363B74C64D}">
      <dgm:prSet/>
      <dgm:spPr/>
      <dgm:t>
        <a:bodyPr/>
        <a:lstStyle/>
        <a:p>
          <a:endParaRPr lang="sv-SE"/>
        </a:p>
      </dgm:t>
    </dgm:pt>
    <dgm:pt modelId="{D8839E5A-719B-4C9A-9C74-05F1CDF1FAD6}">
      <dgm:prSet/>
      <dgm:spPr/>
      <dgm:t>
        <a:bodyPr/>
        <a:lstStyle/>
        <a:p>
          <a:pPr rtl="0"/>
          <a:r>
            <a:rPr lang="sv-SE" dirty="0" err="1"/>
            <a:t>Filinskick</a:t>
          </a:r>
          <a:endParaRPr lang="sv-SE" dirty="0"/>
        </a:p>
      </dgm:t>
    </dgm:pt>
    <dgm:pt modelId="{FA78A7FD-832D-4516-849A-0B1500B82DE5}" type="parTrans" cxnId="{A48AEDB9-2157-48E7-A246-DF16DC306E89}">
      <dgm:prSet/>
      <dgm:spPr/>
      <dgm:t>
        <a:bodyPr/>
        <a:lstStyle/>
        <a:p>
          <a:endParaRPr lang="sv-SE"/>
        </a:p>
      </dgm:t>
    </dgm:pt>
    <dgm:pt modelId="{BC9EC38D-E516-4D6D-9D6E-CDEAD3100058}" type="sibTrans" cxnId="{A48AEDB9-2157-48E7-A246-DF16DC306E89}">
      <dgm:prSet/>
      <dgm:spPr/>
      <dgm:t>
        <a:bodyPr/>
        <a:lstStyle/>
        <a:p>
          <a:endParaRPr lang="sv-SE"/>
        </a:p>
      </dgm:t>
    </dgm:pt>
    <dgm:pt modelId="{7A4F1413-7960-4252-AE7F-72BFB06D3E5C}">
      <dgm:prSet/>
      <dgm:spPr/>
      <dgm:t>
        <a:bodyPr/>
        <a:lstStyle/>
        <a:p>
          <a:pPr rtl="0"/>
          <a:r>
            <a:rPr lang="sv-SE" dirty="0"/>
            <a:t>Pappersenkäter</a:t>
          </a:r>
        </a:p>
      </dgm:t>
    </dgm:pt>
    <dgm:pt modelId="{5B1B2FBB-EEAB-42F7-99AE-A81D066D65AA}" type="parTrans" cxnId="{C4A124EE-0DE5-4FA7-83A1-24FEA790C585}">
      <dgm:prSet/>
      <dgm:spPr/>
      <dgm:t>
        <a:bodyPr/>
        <a:lstStyle/>
        <a:p>
          <a:endParaRPr lang="sv-SE"/>
        </a:p>
      </dgm:t>
    </dgm:pt>
    <dgm:pt modelId="{5F234F9E-3665-484A-B0C5-91B050D3136F}" type="sibTrans" cxnId="{C4A124EE-0DE5-4FA7-83A1-24FEA790C585}">
      <dgm:prSet/>
      <dgm:spPr/>
      <dgm:t>
        <a:bodyPr/>
        <a:lstStyle/>
        <a:p>
          <a:endParaRPr lang="sv-SE"/>
        </a:p>
      </dgm:t>
    </dgm:pt>
    <dgm:pt modelId="{5CE02D38-8A92-49BB-BCF4-17171BA3B265}">
      <dgm:prSet/>
      <dgm:spPr/>
      <dgm:t>
        <a:bodyPr/>
        <a:lstStyle/>
        <a:p>
          <a:pPr rtl="0"/>
          <a:r>
            <a:rPr lang="sv-SE" dirty="0"/>
            <a:t>Webbformulär</a:t>
          </a:r>
        </a:p>
      </dgm:t>
    </dgm:pt>
    <dgm:pt modelId="{5A7787B1-10F8-472B-A639-FB5778F13266}" type="parTrans" cxnId="{D6FFD3C2-2D5B-4E91-91D2-A8DE21BB30F8}">
      <dgm:prSet/>
      <dgm:spPr/>
      <dgm:t>
        <a:bodyPr/>
        <a:lstStyle/>
        <a:p>
          <a:endParaRPr lang="sv-SE"/>
        </a:p>
      </dgm:t>
    </dgm:pt>
    <dgm:pt modelId="{1AD7D985-DC85-4B35-932D-3CEF87AFA5A9}" type="sibTrans" cxnId="{D6FFD3C2-2D5B-4E91-91D2-A8DE21BB30F8}">
      <dgm:prSet/>
      <dgm:spPr/>
      <dgm:t>
        <a:bodyPr/>
        <a:lstStyle/>
        <a:p>
          <a:endParaRPr lang="sv-SE"/>
        </a:p>
      </dgm:t>
    </dgm:pt>
    <dgm:pt modelId="{75477C09-165C-4898-BE05-66AA07B5AB23}">
      <dgm:prSet/>
      <dgm:spPr/>
      <dgm:t>
        <a:bodyPr/>
        <a:lstStyle/>
        <a:p>
          <a:pPr rtl="0"/>
          <a:r>
            <a:rPr lang="sv-SE" dirty="0"/>
            <a:t>Från maskin till maskin</a:t>
          </a:r>
        </a:p>
      </dgm:t>
    </dgm:pt>
    <dgm:pt modelId="{DE0C5864-82DD-41CE-A161-C105D9743D7D}" type="parTrans" cxnId="{9A44FE00-D4F3-4830-8F64-A51E06E03ACD}">
      <dgm:prSet/>
      <dgm:spPr/>
      <dgm:t>
        <a:bodyPr/>
        <a:lstStyle/>
        <a:p>
          <a:endParaRPr lang="sv-SE"/>
        </a:p>
      </dgm:t>
    </dgm:pt>
    <dgm:pt modelId="{A09E5687-3EB8-44B5-AB7C-5AD8CAB23D17}" type="sibTrans" cxnId="{9A44FE00-D4F3-4830-8F64-A51E06E03ACD}">
      <dgm:prSet/>
      <dgm:spPr/>
      <dgm:t>
        <a:bodyPr/>
        <a:lstStyle/>
        <a:p>
          <a:endParaRPr lang="sv-SE"/>
        </a:p>
      </dgm:t>
    </dgm:pt>
    <dgm:pt modelId="{64FFDEDF-E9E0-4E6C-A03F-463B88A00C15}">
      <dgm:prSet/>
      <dgm:spPr/>
      <dgm:t>
        <a:bodyPr/>
        <a:lstStyle/>
        <a:p>
          <a:pPr rtl="0"/>
          <a:r>
            <a:rPr lang="sv-SE" dirty="0"/>
            <a:t>Intervjuer</a:t>
          </a:r>
        </a:p>
      </dgm:t>
    </dgm:pt>
    <dgm:pt modelId="{33B8F2E7-357C-416B-AF5F-5CD0EE6D0DA3}" type="parTrans" cxnId="{D3F091C6-93D6-492B-8E2B-28ED73D24DE0}">
      <dgm:prSet/>
      <dgm:spPr/>
      <dgm:t>
        <a:bodyPr/>
        <a:lstStyle/>
        <a:p>
          <a:endParaRPr lang="sv-SE"/>
        </a:p>
      </dgm:t>
    </dgm:pt>
    <dgm:pt modelId="{7C3B20A6-80BF-4351-8918-DD0BB48D84CA}" type="sibTrans" cxnId="{D3F091C6-93D6-492B-8E2B-28ED73D24DE0}">
      <dgm:prSet/>
      <dgm:spPr/>
      <dgm:t>
        <a:bodyPr/>
        <a:lstStyle/>
        <a:p>
          <a:endParaRPr lang="sv-SE"/>
        </a:p>
      </dgm:t>
    </dgm:pt>
    <dgm:pt modelId="{3EAFC23E-12C1-4050-936E-8597E39229C5}" type="pres">
      <dgm:prSet presAssocID="{4DDF6865-D7CB-41E6-AA0F-B51475B27EE7}" presName="Name0" presStyleCnt="0">
        <dgm:presLayoutVars>
          <dgm:dir/>
          <dgm:animLvl val="lvl"/>
          <dgm:resizeHandles val="exact"/>
        </dgm:presLayoutVars>
      </dgm:prSet>
      <dgm:spPr/>
    </dgm:pt>
    <dgm:pt modelId="{3548D503-7FB6-4699-BD19-EB617001B811}" type="pres">
      <dgm:prSet presAssocID="{4DDF6865-D7CB-41E6-AA0F-B51475B27EE7}" presName="tSp" presStyleCnt="0"/>
      <dgm:spPr/>
    </dgm:pt>
    <dgm:pt modelId="{71CFD69D-94C2-4D20-8EDC-B558840BBFEC}" type="pres">
      <dgm:prSet presAssocID="{4DDF6865-D7CB-41E6-AA0F-B51475B27EE7}" presName="bSp" presStyleCnt="0"/>
      <dgm:spPr/>
    </dgm:pt>
    <dgm:pt modelId="{926A51D1-915A-4EFA-9675-71ED9205C35E}" type="pres">
      <dgm:prSet presAssocID="{4DDF6865-D7CB-41E6-AA0F-B51475B27EE7}" presName="process" presStyleCnt="0"/>
      <dgm:spPr/>
    </dgm:pt>
    <dgm:pt modelId="{36A075B5-7EE3-4124-9D2F-C63A1FE322E9}" type="pres">
      <dgm:prSet presAssocID="{830384C2-87AF-4CEE-81A3-C04B685FD9F5}" presName="composite1" presStyleCnt="0"/>
      <dgm:spPr/>
    </dgm:pt>
    <dgm:pt modelId="{0330D50C-DEA7-402F-B682-BE7AB6DFC0A0}" type="pres">
      <dgm:prSet presAssocID="{830384C2-87AF-4CEE-81A3-C04B685FD9F5}" presName="dummyNode1" presStyleLbl="node1" presStyleIdx="0" presStyleCnt="3"/>
      <dgm:spPr/>
    </dgm:pt>
    <dgm:pt modelId="{E9C23E23-88B0-493B-A3B1-7A0DAF6F9659}" type="pres">
      <dgm:prSet presAssocID="{830384C2-87AF-4CEE-81A3-C04B685FD9F5}" presName="childNode1" presStyleLbl="bgAcc1" presStyleIdx="0" presStyleCnt="3">
        <dgm:presLayoutVars>
          <dgm:bulletEnabled val="1"/>
        </dgm:presLayoutVars>
      </dgm:prSet>
      <dgm:spPr/>
    </dgm:pt>
    <dgm:pt modelId="{75AB78B8-B80A-44D0-B521-3899E643121B}" type="pres">
      <dgm:prSet presAssocID="{830384C2-87AF-4CEE-81A3-C04B685FD9F5}" presName="childNode1tx" presStyleLbl="bgAcc1" presStyleIdx="0" presStyleCnt="3">
        <dgm:presLayoutVars>
          <dgm:bulletEnabled val="1"/>
        </dgm:presLayoutVars>
      </dgm:prSet>
      <dgm:spPr/>
    </dgm:pt>
    <dgm:pt modelId="{40ECEE61-5ADD-4558-BCF3-391D15A0FFDB}" type="pres">
      <dgm:prSet presAssocID="{830384C2-87AF-4CEE-81A3-C04B685FD9F5}" presName="parentNode1" presStyleLbl="node1" presStyleIdx="0" presStyleCnt="3">
        <dgm:presLayoutVars>
          <dgm:chMax val="1"/>
          <dgm:bulletEnabled val="1"/>
        </dgm:presLayoutVars>
      </dgm:prSet>
      <dgm:spPr/>
    </dgm:pt>
    <dgm:pt modelId="{4317ABFB-6168-4479-950A-019D0A29FD11}" type="pres">
      <dgm:prSet presAssocID="{830384C2-87AF-4CEE-81A3-C04B685FD9F5}" presName="connSite1" presStyleCnt="0"/>
      <dgm:spPr/>
    </dgm:pt>
    <dgm:pt modelId="{4FD7F99E-4005-460F-A3FB-36AA8E7C4DCF}" type="pres">
      <dgm:prSet presAssocID="{0E579982-795B-421E-8C47-24426310EABA}" presName="Name9" presStyleLbl="sibTrans2D1" presStyleIdx="0" presStyleCnt="2"/>
      <dgm:spPr/>
    </dgm:pt>
    <dgm:pt modelId="{7FBFB6F9-A0BD-4E35-8F9C-788876594A14}" type="pres">
      <dgm:prSet presAssocID="{CC73F3EE-D59C-41FB-8FAD-32FC803B0276}" presName="composite2" presStyleCnt="0"/>
      <dgm:spPr/>
    </dgm:pt>
    <dgm:pt modelId="{0E5A9F75-187F-4016-A96A-36012C02F7CC}" type="pres">
      <dgm:prSet presAssocID="{CC73F3EE-D59C-41FB-8FAD-32FC803B0276}" presName="dummyNode2" presStyleLbl="node1" presStyleIdx="0" presStyleCnt="3"/>
      <dgm:spPr/>
    </dgm:pt>
    <dgm:pt modelId="{2BF3D8EA-100C-47C8-9859-31043BC6E37E}" type="pres">
      <dgm:prSet presAssocID="{CC73F3EE-D59C-41FB-8FAD-32FC803B0276}" presName="childNode2" presStyleLbl="bgAcc1" presStyleIdx="1" presStyleCnt="3">
        <dgm:presLayoutVars>
          <dgm:bulletEnabled val="1"/>
        </dgm:presLayoutVars>
      </dgm:prSet>
      <dgm:spPr/>
    </dgm:pt>
    <dgm:pt modelId="{814E5102-CA1F-48E9-B43F-2D4384BF2727}" type="pres">
      <dgm:prSet presAssocID="{CC73F3EE-D59C-41FB-8FAD-32FC803B0276}" presName="childNode2tx" presStyleLbl="bgAcc1" presStyleIdx="1" presStyleCnt="3">
        <dgm:presLayoutVars>
          <dgm:bulletEnabled val="1"/>
        </dgm:presLayoutVars>
      </dgm:prSet>
      <dgm:spPr/>
    </dgm:pt>
    <dgm:pt modelId="{27EFE1A0-6A34-486A-BEDD-0A77F2B98C80}" type="pres">
      <dgm:prSet presAssocID="{CC73F3EE-D59C-41FB-8FAD-32FC803B0276}" presName="parentNode2" presStyleLbl="node1" presStyleIdx="1" presStyleCnt="3">
        <dgm:presLayoutVars>
          <dgm:chMax val="0"/>
          <dgm:bulletEnabled val="1"/>
        </dgm:presLayoutVars>
      </dgm:prSet>
      <dgm:spPr/>
    </dgm:pt>
    <dgm:pt modelId="{4110C3A3-66C1-4B50-AB64-20B65CDB1320}" type="pres">
      <dgm:prSet presAssocID="{CC73F3EE-D59C-41FB-8FAD-32FC803B0276}" presName="connSite2" presStyleCnt="0"/>
      <dgm:spPr/>
    </dgm:pt>
    <dgm:pt modelId="{1659DC42-01B9-411B-B03B-6984AF944392}" type="pres">
      <dgm:prSet presAssocID="{E0E027F4-9B09-4012-8BCD-D8EFDE4A5F29}" presName="Name18" presStyleLbl="sibTrans2D1" presStyleIdx="1" presStyleCnt="2"/>
      <dgm:spPr/>
    </dgm:pt>
    <dgm:pt modelId="{43D6E4BC-5A58-4963-B6E1-58EB84750D02}" type="pres">
      <dgm:prSet presAssocID="{F3DFDC34-1141-4F20-8B14-586EB6FAC00F}" presName="composite1" presStyleCnt="0"/>
      <dgm:spPr/>
    </dgm:pt>
    <dgm:pt modelId="{79296067-4BE5-48AE-9F9D-48422EC236AE}" type="pres">
      <dgm:prSet presAssocID="{F3DFDC34-1141-4F20-8B14-586EB6FAC00F}" presName="dummyNode1" presStyleLbl="node1" presStyleIdx="1" presStyleCnt="3"/>
      <dgm:spPr/>
    </dgm:pt>
    <dgm:pt modelId="{B87A1969-91C3-4D00-B9FF-C1CBF91F1575}" type="pres">
      <dgm:prSet presAssocID="{F3DFDC34-1141-4F20-8B14-586EB6FAC00F}" presName="childNode1" presStyleLbl="bgAcc1" presStyleIdx="2" presStyleCnt="3">
        <dgm:presLayoutVars>
          <dgm:bulletEnabled val="1"/>
        </dgm:presLayoutVars>
      </dgm:prSet>
      <dgm:spPr/>
    </dgm:pt>
    <dgm:pt modelId="{DE3732FF-B285-4238-A5B2-1BA3AD8E0DFF}" type="pres">
      <dgm:prSet presAssocID="{F3DFDC34-1141-4F20-8B14-586EB6FAC00F}" presName="childNode1tx" presStyleLbl="bgAcc1" presStyleIdx="2" presStyleCnt="3">
        <dgm:presLayoutVars>
          <dgm:bulletEnabled val="1"/>
        </dgm:presLayoutVars>
      </dgm:prSet>
      <dgm:spPr/>
    </dgm:pt>
    <dgm:pt modelId="{358397A6-A46A-424F-AB13-EC36F971493D}" type="pres">
      <dgm:prSet presAssocID="{F3DFDC34-1141-4F20-8B14-586EB6FAC00F}" presName="parentNode1" presStyleLbl="node1" presStyleIdx="2" presStyleCnt="3">
        <dgm:presLayoutVars>
          <dgm:chMax val="1"/>
          <dgm:bulletEnabled val="1"/>
        </dgm:presLayoutVars>
      </dgm:prSet>
      <dgm:spPr/>
    </dgm:pt>
    <dgm:pt modelId="{8E7DFAB1-6DD9-407D-829C-2547F575D7CC}" type="pres">
      <dgm:prSet presAssocID="{F3DFDC34-1141-4F20-8B14-586EB6FAC00F}" presName="connSite1" presStyleCnt="0"/>
      <dgm:spPr/>
    </dgm:pt>
  </dgm:ptLst>
  <dgm:cxnLst>
    <dgm:cxn modelId="{9A44FE00-D4F3-4830-8F64-A51E06E03ACD}" srcId="{F3DFDC34-1141-4F20-8B14-586EB6FAC00F}" destId="{75477C09-165C-4898-BE05-66AA07B5AB23}" srcOrd="1" destOrd="0" parTransId="{DE0C5864-82DD-41CE-A161-C105D9743D7D}" sibTransId="{A09E5687-3EB8-44B5-AB7C-5AD8CAB23D17}"/>
    <dgm:cxn modelId="{4DA36624-94F2-4CF8-A1B3-9BBD6B4FFF06}" srcId="{4DDF6865-D7CB-41E6-AA0F-B51475B27EE7}" destId="{CC73F3EE-D59C-41FB-8FAD-32FC803B0276}" srcOrd="1" destOrd="0" parTransId="{C5AA2327-FDBD-4B94-B6A5-6D5FD0C3AC95}" sibTransId="{E0E027F4-9B09-4012-8BCD-D8EFDE4A5F29}"/>
    <dgm:cxn modelId="{826B2840-CB7F-4029-815E-F5FB8DC97968}" type="presOf" srcId="{B8B17137-C707-4C8A-B671-3B984DB8DE10}" destId="{2BF3D8EA-100C-47C8-9859-31043BC6E37E}" srcOrd="0" destOrd="0" presId="urn:microsoft.com/office/officeart/2005/8/layout/hProcess4"/>
    <dgm:cxn modelId="{2D1CF440-BE66-4BDD-9AD9-D8803EDBF026}" type="presOf" srcId="{5CE02D38-8A92-49BB-BCF4-17171BA3B265}" destId="{2BF3D8EA-100C-47C8-9859-31043BC6E37E}" srcOrd="0" destOrd="1" presId="urn:microsoft.com/office/officeart/2005/8/layout/hProcess4"/>
    <dgm:cxn modelId="{58314F5D-CBD3-4F67-80EC-67C85A3D4A0B}" type="presOf" srcId="{E0E027F4-9B09-4012-8BCD-D8EFDE4A5F29}" destId="{1659DC42-01B9-411B-B03B-6984AF944392}" srcOrd="0" destOrd="0" presId="urn:microsoft.com/office/officeart/2005/8/layout/hProcess4"/>
    <dgm:cxn modelId="{EEED0244-65CC-49C6-BB56-12ADC31076B3}" type="presOf" srcId="{5CE02D38-8A92-49BB-BCF4-17171BA3B265}" destId="{814E5102-CA1F-48E9-B43F-2D4384BF2727}" srcOrd="1" destOrd="1" presId="urn:microsoft.com/office/officeart/2005/8/layout/hProcess4"/>
    <dgm:cxn modelId="{19B09A69-E7B0-4BD0-AE46-811851947704}" type="presOf" srcId="{64FFDEDF-E9E0-4E6C-A03F-463B88A00C15}" destId="{75AB78B8-B80A-44D0-B521-3899E643121B}" srcOrd="1" destOrd="2" presId="urn:microsoft.com/office/officeart/2005/8/layout/hProcess4"/>
    <dgm:cxn modelId="{4143D06A-61FB-4F71-8E2C-2A2D6265B1C5}" type="presOf" srcId="{F3DFDC34-1141-4F20-8B14-586EB6FAC00F}" destId="{358397A6-A46A-424F-AB13-EC36F971493D}" srcOrd="0" destOrd="0" presId="urn:microsoft.com/office/officeart/2005/8/layout/hProcess4"/>
    <dgm:cxn modelId="{3D69AE6C-FD0C-4DEB-816C-79C7D1C6DF22}" type="presOf" srcId="{D8839E5A-719B-4C9A-9C74-05F1CDF1FAD6}" destId="{DE3732FF-B285-4238-A5B2-1BA3AD8E0DFF}" srcOrd="1" destOrd="0" presId="urn:microsoft.com/office/officeart/2005/8/layout/hProcess4"/>
    <dgm:cxn modelId="{849C1F4D-E6A4-49B4-A6AA-C2C2FF36FA6E}" srcId="{4DDF6865-D7CB-41E6-AA0F-B51475B27EE7}" destId="{830384C2-87AF-4CEE-81A3-C04B685FD9F5}" srcOrd="0" destOrd="0" parTransId="{8DC4437A-9EA2-4E9C-8D1D-766FC60E6447}" sibTransId="{0E579982-795B-421E-8C47-24426310EABA}"/>
    <dgm:cxn modelId="{BD7F3A50-55BD-4024-8841-E17FCFC49EA5}" type="presOf" srcId="{75477C09-165C-4898-BE05-66AA07B5AB23}" destId="{DE3732FF-B285-4238-A5B2-1BA3AD8E0DFF}" srcOrd="1" destOrd="1" presId="urn:microsoft.com/office/officeart/2005/8/layout/hProcess4"/>
    <dgm:cxn modelId="{B044BC53-1365-4C4C-B3EC-612A06E53635}" type="presOf" srcId="{7A4F1413-7960-4252-AE7F-72BFB06D3E5C}" destId="{75AB78B8-B80A-44D0-B521-3899E643121B}" srcOrd="1" destOrd="1" presId="urn:microsoft.com/office/officeart/2005/8/layout/hProcess4"/>
    <dgm:cxn modelId="{C72A2974-6DBE-4E88-A17A-A64F19BBBA8F}" type="presOf" srcId="{64FFDEDF-E9E0-4E6C-A03F-463B88A00C15}" destId="{E9C23E23-88B0-493B-A3B1-7A0DAF6F9659}" srcOrd="0" destOrd="2" presId="urn:microsoft.com/office/officeart/2005/8/layout/hProcess4"/>
    <dgm:cxn modelId="{73F9637D-4E5C-4A5E-9647-5966E14E5922}" type="presOf" srcId="{B7EEFE8F-223B-432A-8B11-DDB7BC515ACE}" destId="{75AB78B8-B80A-44D0-B521-3899E643121B}" srcOrd="1" destOrd="0" presId="urn:microsoft.com/office/officeart/2005/8/layout/hProcess4"/>
    <dgm:cxn modelId="{B9401F80-819E-4157-A4E1-DE350ECC058F}" type="presOf" srcId="{B8B17137-C707-4C8A-B671-3B984DB8DE10}" destId="{814E5102-CA1F-48E9-B43F-2D4384BF2727}" srcOrd="1" destOrd="0" presId="urn:microsoft.com/office/officeart/2005/8/layout/hProcess4"/>
    <dgm:cxn modelId="{FEEF7689-BB6C-4BC4-A390-688E4501F028}" type="presOf" srcId="{B7EEFE8F-223B-432A-8B11-DDB7BC515ACE}" destId="{E9C23E23-88B0-493B-A3B1-7A0DAF6F9659}" srcOrd="0" destOrd="0" presId="urn:microsoft.com/office/officeart/2005/8/layout/hProcess4"/>
    <dgm:cxn modelId="{CC9A5DB5-7F16-41FF-BC9B-E0363B74C64D}" srcId="{4DDF6865-D7CB-41E6-AA0F-B51475B27EE7}" destId="{F3DFDC34-1141-4F20-8B14-586EB6FAC00F}" srcOrd="2" destOrd="0" parTransId="{4FF4DA7C-BF1F-4967-A032-D5B160B81700}" sibTransId="{F30FA4F0-0CAC-4286-8A97-7DED97964A51}"/>
    <dgm:cxn modelId="{8BBD62B6-6447-4839-82B0-1BFF9C0DCC1C}" type="presOf" srcId="{CC73F3EE-D59C-41FB-8FAD-32FC803B0276}" destId="{27EFE1A0-6A34-486A-BEDD-0A77F2B98C80}" srcOrd="0" destOrd="0" presId="urn:microsoft.com/office/officeart/2005/8/layout/hProcess4"/>
    <dgm:cxn modelId="{A48AEDB9-2157-48E7-A246-DF16DC306E89}" srcId="{F3DFDC34-1141-4F20-8B14-586EB6FAC00F}" destId="{D8839E5A-719B-4C9A-9C74-05F1CDF1FAD6}" srcOrd="0" destOrd="0" parTransId="{FA78A7FD-832D-4516-849A-0B1500B82DE5}" sibTransId="{BC9EC38D-E516-4D6D-9D6E-CDEAD3100058}"/>
    <dgm:cxn modelId="{1C8C7BBD-B3BD-46D1-B4B0-76AF4208285F}" type="presOf" srcId="{D8839E5A-719B-4C9A-9C74-05F1CDF1FAD6}" destId="{B87A1969-91C3-4D00-B9FF-C1CBF91F1575}" srcOrd="0" destOrd="0" presId="urn:microsoft.com/office/officeart/2005/8/layout/hProcess4"/>
    <dgm:cxn modelId="{B2C876C1-98EA-4233-BF1D-4DEFF4D02B39}" type="presOf" srcId="{75477C09-165C-4898-BE05-66AA07B5AB23}" destId="{B87A1969-91C3-4D00-B9FF-C1CBF91F1575}" srcOrd="0" destOrd="1" presId="urn:microsoft.com/office/officeart/2005/8/layout/hProcess4"/>
    <dgm:cxn modelId="{D6FFD3C2-2D5B-4E91-91D2-A8DE21BB30F8}" srcId="{CC73F3EE-D59C-41FB-8FAD-32FC803B0276}" destId="{5CE02D38-8A92-49BB-BCF4-17171BA3B265}" srcOrd="1" destOrd="0" parTransId="{5A7787B1-10F8-472B-A639-FB5778F13266}" sibTransId="{1AD7D985-DC85-4B35-932D-3CEF87AFA5A9}"/>
    <dgm:cxn modelId="{D3F091C6-93D6-492B-8E2B-28ED73D24DE0}" srcId="{830384C2-87AF-4CEE-81A3-C04B685FD9F5}" destId="{64FFDEDF-E9E0-4E6C-A03F-463B88A00C15}" srcOrd="2" destOrd="0" parTransId="{33B8F2E7-357C-416B-AF5F-5CD0EE6D0DA3}" sibTransId="{7C3B20A6-80BF-4351-8918-DD0BB48D84CA}"/>
    <dgm:cxn modelId="{858B89D1-5F04-4D64-B058-D8F91AC7B5E2}" type="presOf" srcId="{0E579982-795B-421E-8C47-24426310EABA}" destId="{4FD7F99E-4005-460F-A3FB-36AA8E7C4DCF}" srcOrd="0" destOrd="0" presId="urn:microsoft.com/office/officeart/2005/8/layout/hProcess4"/>
    <dgm:cxn modelId="{E18CB1D2-2D43-4472-BF34-7F74A1E0736B}" srcId="{CC73F3EE-D59C-41FB-8FAD-32FC803B0276}" destId="{B8B17137-C707-4C8A-B671-3B984DB8DE10}" srcOrd="0" destOrd="0" parTransId="{619FDE99-9798-451C-A8EF-78EDF344C1F8}" sibTransId="{DCC3BADC-4111-4E4B-B2B6-4954A871F851}"/>
    <dgm:cxn modelId="{AD3A54D9-10F7-44A4-A9E1-8C101102C544}" srcId="{830384C2-87AF-4CEE-81A3-C04B685FD9F5}" destId="{B7EEFE8F-223B-432A-8B11-DDB7BC515ACE}" srcOrd="0" destOrd="0" parTransId="{0A068607-1F17-411B-BEAC-AB0C43985B7A}" sibTransId="{4E232B5E-003E-47D9-B7F9-B4AB84578560}"/>
    <dgm:cxn modelId="{39091FE7-4A16-476B-A3BA-688689AA55CB}" type="presOf" srcId="{4DDF6865-D7CB-41E6-AA0F-B51475B27EE7}" destId="{3EAFC23E-12C1-4050-936E-8597E39229C5}" srcOrd="0" destOrd="0" presId="urn:microsoft.com/office/officeart/2005/8/layout/hProcess4"/>
    <dgm:cxn modelId="{8F2A0CEC-C31F-4932-AB21-DD4CAF46494F}" type="presOf" srcId="{7A4F1413-7960-4252-AE7F-72BFB06D3E5C}" destId="{E9C23E23-88B0-493B-A3B1-7A0DAF6F9659}" srcOrd="0" destOrd="1" presId="urn:microsoft.com/office/officeart/2005/8/layout/hProcess4"/>
    <dgm:cxn modelId="{C4A124EE-0DE5-4FA7-83A1-24FEA790C585}" srcId="{830384C2-87AF-4CEE-81A3-C04B685FD9F5}" destId="{7A4F1413-7960-4252-AE7F-72BFB06D3E5C}" srcOrd="1" destOrd="0" parTransId="{5B1B2FBB-EEAB-42F7-99AE-A81D066D65AA}" sibTransId="{5F234F9E-3665-484A-B0C5-91B050D3136F}"/>
    <dgm:cxn modelId="{30254CFB-EE3E-408B-83DA-2A023EB56356}" type="presOf" srcId="{830384C2-87AF-4CEE-81A3-C04B685FD9F5}" destId="{40ECEE61-5ADD-4558-BCF3-391D15A0FFDB}" srcOrd="0" destOrd="0" presId="urn:microsoft.com/office/officeart/2005/8/layout/hProcess4"/>
    <dgm:cxn modelId="{B4623261-2CEC-4415-BB7C-109467E51C37}" type="presParOf" srcId="{3EAFC23E-12C1-4050-936E-8597E39229C5}" destId="{3548D503-7FB6-4699-BD19-EB617001B811}" srcOrd="0" destOrd="0" presId="urn:microsoft.com/office/officeart/2005/8/layout/hProcess4"/>
    <dgm:cxn modelId="{30151F85-B11E-4EBD-BFED-72CBF8F15255}" type="presParOf" srcId="{3EAFC23E-12C1-4050-936E-8597E39229C5}" destId="{71CFD69D-94C2-4D20-8EDC-B558840BBFEC}" srcOrd="1" destOrd="0" presId="urn:microsoft.com/office/officeart/2005/8/layout/hProcess4"/>
    <dgm:cxn modelId="{0CAF8472-73CA-45C0-A80A-228808706FD7}" type="presParOf" srcId="{3EAFC23E-12C1-4050-936E-8597E39229C5}" destId="{926A51D1-915A-4EFA-9675-71ED9205C35E}" srcOrd="2" destOrd="0" presId="urn:microsoft.com/office/officeart/2005/8/layout/hProcess4"/>
    <dgm:cxn modelId="{6F147B5C-7554-4EAF-918F-FC3E14BF4E16}" type="presParOf" srcId="{926A51D1-915A-4EFA-9675-71ED9205C35E}" destId="{36A075B5-7EE3-4124-9D2F-C63A1FE322E9}" srcOrd="0" destOrd="0" presId="urn:microsoft.com/office/officeart/2005/8/layout/hProcess4"/>
    <dgm:cxn modelId="{4D04E10D-83C8-436E-B277-EDF7023A5504}" type="presParOf" srcId="{36A075B5-7EE3-4124-9D2F-C63A1FE322E9}" destId="{0330D50C-DEA7-402F-B682-BE7AB6DFC0A0}" srcOrd="0" destOrd="0" presId="urn:microsoft.com/office/officeart/2005/8/layout/hProcess4"/>
    <dgm:cxn modelId="{AD87F49A-8E3E-4281-990E-145F0E3C3D2C}" type="presParOf" srcId="{36A075B5-7EE3-4124-9D2F-C63A1FE322E9}" destId="{E9C23E23-88B0-493B-A3B1-7A0DAF6F9659}" srcOrd="1" destOrd="0" presId="urn:microsoft.com/office/officeart/2005/8/layout/hProcess4"/>
    <dgm:cxn modelId="{A618B75A-B664-46A8-8633-06699BCEE076}" type="presParOf" srcId="{36A075B5-7EE3-4124-9D2F-C63A1FE322E9}" destId="{75AB78B8-B80A-44D0-B521-3899E643121B}" srcOrd="2" destOrd="0" presId="urn:microsoft.com/office/officeart/2005/8/layout/hProcess4"/>
    <dgm:cxn modelId="{10EE17BC-23DA-461B-9B29-240ACF9C9200}" type="presParOf" srcId="{36A075B5-7EE3-4124-9D2F-C63A1FE322E9}" destId="{40ECEE61-5ADD-4558-BCF3-391D15A0FFDB}" srcOrd="3" destOrd="0" presId="urn:microsoft.com/office/officeart/2005/8/layout/hProcess4"/>
    <dgm:cxn modelId="{F90B8B8F-7811-4639-B679-561ED303CA6A}" type="presParOf" srcId="{36A075B5-7EE3-4124-9D2F-C63A1FE322E9}" destId="{4317ABFB-6168-4479-950A-019D0A29FD11}" srcOrd="4" destOrd="0" presId="urn:microsoft.com/office/officeart/2005/8/layout/hProcess4"/>
    <dgm:cxn modelId="{AF460D92-A043-4AA2-997B-19F24EA71C0A}" type="presParOf" srcId="{926A51D1-915A-4EFA-9675-71ED9205C35E}" destId="{4FD7F99E-4005-460F-A3FB-36AA8E7C4DCF}" srcOrd="1" destOrd="0" presId="urn:microsoft.com/office/officeart/2005/8/layout/hProcess4"/>
    <dgm:cxn modelId="{8E670767-5296-465D-BDA0-6894B0FAE1CC}" type="presParOf" srcId="{926A51D1-915A-4EFA-9675-71ED9205C35E}" destId="{7FBFB6F9-A0BD-4E35-8F9C-788876594A14}" srcOrd="2" destOrd="0" presId="urn:microsoft.com/office/officeart/2005/8/layout/hProcess4"/>
    <dgm:cxn modelId="{815C0604-B370-4A50-AEFB-EEFC375BDE28}" type="presParOf" srcId="{7FBFB6F9-A0BD-4E35-8F9C-788876594A14}" destId="{0E5A9F75-187F-4016-A96A-36012C02F7CC}" srcOrd="0" destOrd="0" presId="urn:microsoft.com/office/officeart/2005/8/layout/hProcess4"/>
    <dgm:cxn modelId="{37FE202C-54E2-4619-AC8D-24F59720AD9D}" type="presParOf" srcId="{7FBFB6F9-A0BD-4E35-8F9C-788876594A14}" destId="{2BF3D8EA-100C-47C8-9859-31043BC6E37E}" srcOrd="1" destOrd="0" presId="urn:microsoft.com/office/officeart/2005/8/layout/hProcess4"/>
    <dgm:cxn modelId="{74E8BF3F-9FC3-4690-B972-AC2D94AFFE7D}" type="presParOf" srcId="{7FBFB6F9-A0BD-4E35-8F9C-788876594A14}" destId="{814E5102-CA1F-48E9-B43F-2D4384BF2727}" srcOrd="2" destOrd="0" presId="urn:microsoft.com/office/officeart/2005/8/layout/hProcess4"/>
    <dgm:cxn modelId="{B616903A-9041-4EC4-824A-96FAA3C8CB1F}" type="presParOf" srcId="{7FBFB6F9-A0BD-4E35-8F9C-788876594A14}" destId="{27EFE1A0-6A34-486A-BEDD-0A77F2B98C80}" srcOrd="3" destOrd="0" presId="urn:microsoft.com/office/officeart/2005/8/layout/hProcess4"/>
    <dgm:cxn modelId="{67855139-F235-4B99-9EBC-3A5B02CAC71D}" type="presParOf" srcId="{7FBFB6F9-A0BD-4E35-8F9C-788876594A14}" destId="{4110C3A3-66C1-4B50-AB64-20B65CDB1320}" srcOrd="4" destOrd="0" presId="urn:microsoft.com/office/officeart/2005/8/layout/hProcess4"/>
    <dgm:cxn modelId="{D0CAE94D-297E-4B5A-8516-AD6A5A5C921D}" type="presParOf" srcId="{926A51D1-915A-4EFA-9675-71ED9205C35E}" destId="{1659DC42-01B9-411B-B03B-6984AF944392}" srcOrd="3" destOrd="0" presId="urn:microsoft.com/office/officeart/2005/8/layout/hProcess4"/>
    <dgm:cxn modelId="{385175BB-23C9-4C95-8F09-F13FAB8EB872}" type="presParOf" srcId="{926A51D1-915A-4EFA-9675-71ED9205C35E}" destId="{43D6E4BC-5A58-4963-B6E1-58EB84750D02}" srcOrd="4" destOrd="0" presId="urn:microsoft.com/office/officeart/2005/8/layout/hProcess4"/>
    <dgm:cxn modelId="{CBAED9A6-B1B7-4CBD-A1D9-7FA587662ABF}" type="presParOf" srcId="{43D6E4BC-5A58-4963-B6E1-58EB84750D02}" destId="{79296067-4BE5-48AE-9F9D-48422EC236AE}" srcOrd="0" destOrd="0" presId="urn:microsoft.com/office/officeart/2005/8/layout/hProcess4"/>
    <dgm:cxn modelId="{AA82C194-1790-4D5D-851E-69CA5B405445}" type="presParOf" srcId="{43D6E4BC-5A58-4963-B6E1-58EB84750D02}" destId="{B87A1969-91C3-4D00-B9FF-C1CBF91F1575}" srcOrd="1" destOrd="0" presId="urn:microsoft.com/office/officeart/2005/8/layout/hProcess4"/>
    <dgm:cxn modelId="{2EF6A271-AA05-427B-988E-4CD5E94E4D5C}" type="presParOf" srcId="{43D6E4BC-5A58-4963-B6E1-58EB84750D02}" destId="{DE3732FF-B285-4238-A5B2-1BA3AD8E0DFF}" srcOrd="2" destOrd="0" presId="urn:microsoft.com/office/officeart/2005/8/layout/hProcess4"/>
    <dgm:cxn modelId="{78348705-5611-449F-9A1A-ED36719A4BBC}" type="presParOf" srcId="{43D6E4BC-5A58-4963-B6E1-58EB84750D02}" destId="{358397A6-A46A-424F-AB13-EC36F971493D}" srcOrd="3" destOrd="0" presId="urn:microsoft.com/office/officeart/2005/8/layout/hProcess4"/>
    <dgm:cxn modelId="{AC3A8B4B-F527-4D26-92FE-D4D46FC3F80D}" type="presParOf" srcId="{43D6E4BC-5A58-4963-B6E1-58EB84750D02}" destId="{8E7DFAB1-6DD9-407D-829C-2547F575D7C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9D279-85BE-46A7-AD51-B677DBE4D80F}" type="doc">
      <dgm:prSet loTypeId="urn:microsoft.com/office/officeart/2005/8/layout/equation1" loCatId="process" qsTypeId="urn:microsoft.com/office/officeart/2005/8/quickstyle/simple4" qsCatId="simple" csTypeId="urn:microsoft.com/office/officeart/2005/8/colors/accent2_2" csCatId="accent2" phldr="1"/>
      <dgm:spPr/>
      <dgm:t>
        <a:bodyPr/>
        <a:lstStyle/>
        <a:p>
          <a:endParaRPr lang="sv-SE"/>
        </a:p>
      </dgm:t>
    </dgm:pt>
    <dgm:pt modelId="{FCC8F7B8-1266-4786-B8D0-84E8B5C86438}">
      <dgm:prSet phldrT="[Text]"/>
      <dgm:spPr/>
      <dgm:t>
        <a:bodyPr/>
        <a:lstStyle/>
        <a:p>
          <a:r>
            <a:rPr lang="sv-SE" dirty="0"/>
            <a:t>Undersökt hur vi ska kunna gå från insamling med Excelblankett till en fil som innebär mindre manuellt arbete</a:t>
          </a:r>
        </a:p>
      </dgm:t>
    </dgm:pt>
    <dgm:pt modelId="{BA4448CD-1868-41C8-8311-D4133677ABF4}" type="parTrans" cxnId="{BB417C54-2764-4EB4-9B4E-205CA55EDEA3}">
      <dgm:prSet/>
      <dgm:spPr/>
      <dgm:t>
        <a:bodyPr/>
        <a:lstStyle/>
        <a:p>
          <a:endParaRPr lang="sv-SE"/>
        </a:p>
      </dgm:t>
    </dgm:pt>
    <dgm:pt modelId="{37F578A7-153C-4C12-A00E-DCEFAF8FB6CF}" type="sibTrans" cxnId="{BB417C54-2764-4EB4-9B4E-205CA55EDEA3}">
      <dgm:prSet/>
      <dgm:spPr/>
      <dgm:t>
        <a:bodyPr/>
        <a:lstStyle/>
        <a:p>
          <a:endParaRPr lang="sv-SE"/>
        </a:p>
      </dgm:t>
    </dgm:pt>
    <dgm:pt modelId="{A0205E2D-D5F6-4527-9BAF-31A179675E28}">
      <dgm:prSet phldrT="[Text]"/>
      <dgm:spPr/>
      <dgm:t>
        <a:bodyPr/>
        <a:lstStyle/>
        <a:p>
          <a:r>
            <a:rPr lang="sv-SE" dirty="0"/>
            <a:t>Test av en datafilsbeskrivning som ett alternativ till Excelblanketten</a:t>
          </a:r>
        </a:p>
      </dgm:t>
    </dgm:pt>
    <dgm:pt modelId="{3F607D45-585E-4DA6-A008-7C2604C9A3D1}" type="parTrans" cxnId="{0408E5F1-BD04-46C2-ABA3-9859B5CAB58D}">
      <dgm:prSet/>
      <dgm:spPr/>
      <dgm:t>
        <a:bodyPr/>
        <a:lstStyle/>
        <a:p>
          <a:endParaRPr lang="sv-SE"/>
        </a:p>
      </dgm:t>
    </dgm:pt>
    <dgm:pt modelId="{5341AB03-A5AB-4C51-A497-B65779CBDEFC}" type="sibTrans" cxnId="{0408E5F1-BD04-46C2-ABA3-9859B5CAB58D}">
      <dgm:prSet/>
      <dgm:spPr/>
      <dgm:t>
        <a:bodyPr/>
        <a:lstStyle/>
        <a:p>
          <a:endParaRPr lang="sv-SE"/>
        </a:p>
      </dgm:t>
    </dgm:pt>
    <dgm:pt modelId="{EEF9103C-0980-408E-BA6A-1478D2D694A3}">
      <dgm:prSet phldrT="[Text]"/>
      <dgm:spPr/>
      <dgm:t>
        <a:bodyPr/>
        <a:lstStyle/>
        <a:p>
          <a:r>
            <a:rPr lang="sv-SE" dirty="0"/>
            <a:t>En fil som innehåller uppgifter där det finns möjlighet till en bredare användning </a:t>
          </a:r>
        </a:p>
      </dgm:t>
    </dgm:pt>
    <dgm:pt modelId="{F2805937-043C-4942-9172-143AE268F040}" type="parTrans" cxnId="{0E0F6BFF-73A4-41FA-B3BD-3DD1BE933975}">
      <dgm:prSet/>
      <dgm:spPr/>
      <dgm:t>
        <a:bodyPr/>
        <a:lstStyle/>
        <a:p>
          <a:endParaRPr lang="sv-SE"/>
        </a:p>
      </dgm:t>
    </dgm:pt>
    <dgm:pt modelId="{EFBEEEA9-EB7D-49EC-9849-2162CF5FC863}" type="sibTrans" cxnId="{0E0F6BFF-73A4-41FA-B3BD-3DD1BE933975}">
      <dgm:prSet/>
      <dgm:spPr/>
      <dgm:t>
        <a:bodyPr/>
        <a:lstStyle/>
        <a:p>
          <a:endParaRPr lang="sv-SE"/>
        </a:p>
      </dgm:t>
    </dgm:pt>
    <dgm:pt modelId="{97D618A7-24DE-488A-867A-8EC74781D3D0}" type="pres">
      <dgm:prSet presAssocID="{A779D279-85BE-46A7-AD51-B677DBE4D80F}" presName="linearFlow" presStyleCnt="0">
        <dgm:presLayoutVars>
          <dgm:dir/>
          <dgm:resizeHandles val="exact"/>
        </dgm:presLayoutVars>
      </dgm:prSet>
      <dgm:spPr/>
    </dgm:pt>
    <dgm:pt modelId="{47543213-CBBB-49DA-8816-BDC002ADAE89}" type="pres">
      <dgm:prSet presAssocID="{FCC8F7B8-1266-4786-B8D0-84E8B5C86438}" presName="node" presStyleLbl="node1" presStyleIdx="0" presStyleCnt="3">
        <dgm:presLayoutVars>
          <dgm:bulletEnabled val="1"/>
        </dgm:presLayoutVars>
      </dgm:prSet>
      <dgm:spPr/>
    </dgm:pt>
    <dgm:pt modelId="{1E405E2C-79BB-422C-BE79-27FA803ABDA6}" type="pres">
      <dgm:prSet presAssocID="{37F578A7-153C-4C12-A00E-DCEFAF8FB6CF}" presName="spacerL" presStyleCnt="0"/>
      <dgm:spPr/>
    </dgm:pt>
    <dgm:pt modelId="{EAD185E1-0424-464E-AF5A-D2E26432A978}" type="pres">
      <dgm:prSet presAssocID="{37F578A7-153C-4C12-A00E-DCEFAF8FB6CF}" presName="sibTrans" presStyleLbl="sibTrans2D1" presStyleIdx="0" presStyleCnt="2"/>
      <dgm:spPr/>
    </dgm:pt>
    <dgm:pt modelId="{2B58D931-EB30-4CF6-BE0E-303B9A2B3CA4}" type="pres">
      <dgm:prSet presAssocID="{37F578A7-153C-4C12-A00E-DCEFAF8FB6CF}" presName="spacerR" presStyleCnt="0"/>
      <dgm:spPr/>
    </dgm:pt>
    <dgm:pt modelId="{5B011726-11DA-43C0-89B9-9CE836B3AE1B}" type="pres">
      <dgm:prSet presAssocID="{A0205E2D-D5F6-4527-9BAF-31A179675E28}" presName="node" presStyleLbl="node1" presStyleIdx="1" presStyleCnt="3">
        <dgm:presLayoutVars>
          <dgm:bulletEnabled val="1"/>
        </dgm:presLayoutVars>
      </dgm:prSet>
      <dgm:spPr/>
    </dgm:pt>
    <dgm:pt modelId="{094EB212-ABF3-439A-9134-025D1AA24A5F}" type="pres">
      <dgm:prSet presAssocID="{5341AB03-A5AB-4C51-A497-B65779CBDEFC}" presName="spacerL" presStyleCnt="0"/>
      <dgm:spPr/>
    </dgm:pt>
    <dgm:pt modelId="{BB773D82-3A52-493C-8BC3-04734C2CD5DE}" type="pres">
      <dgm:prSet presAssocID="{5341AB03-A5AB-4C51-A497-B65779CBDEFC}" presName="sibTrans" presStyleLbl="sibTrans2D1" presStyleIdx="1" presStyleCnt="2"/>
      <dgm:spPr/>
    </dgm:pt>
    <dgm:pt modelId="{F07953F3-2336-42FB-8F41-1E3288EA92D2}" type="pres">
      <dgm:prSet presAssocID="{5341AB03-A5AB-4C51-A497-B65779CBDEFC}" presName="spacerR" presStyleCnt="0"/>
      <dgm:spPr/>
    </dgm:pt>
    <dgm:pt modelId="{2C44580E-B322-4EB1-B139-C7A16C5D01E6}" type="pres">
      <dgm:prSet presAssocID="{EEF9103C-0980-408E-BA6A-1478D2D694A3}" presName="node" presStyleLbl="node1" presStyleIdx="2" presStyleCnt="3">
        <dgm:presLayoutVars>
          <dgm:bulletEnabled val="1"/>
        </dgm:presLayoutVars>
      </dgm:prSet>
      <dgm:spPr/>
    </dgm:pt>
  </dgm:ptLst>
  <dgm:cxnLst>
    <dgm:cxn modelId="{CC746314-4A7F-428E-84BA-800379CE823D}" type="presOf" srcId="{A779D279-85BE-46A7-AD51-B677DBE4D80F}" destId="{97D618A7-24DE-488A-867A-8EC74781D3D0}" srcOrd="0" destOrd="0" presId="urn:microsoft.com/office/officeart/2005/8/layout/equation1"/>
    <dgm:cxn modelId="{17A15818-7443-4D2C-A3F6-AEEA4A99FB2A}" type="presOf" srcId="{5341AB03-A5AB-4C51-A497-B65779CBDEFC}" destId="{BB773D82-3A52-493C-8BC3-04734C2CD5DE}" srcOrd="0" destOrd="0" presId="urn:microsoft.com/office/officeart/2005/8/layout/equation1"/>
    <dgm:cxn modelId="{B938F11F-A3A8-4AE1-8AB6-234607B3B9BB}" type="presOf" srcId="{37F578A7-153C-4C12-A00E-DCEFAF8FB6CF}" destId="{EAD185E1-0424-464E-AF5A-D2E26432A978}" srcOrd="0" destOrd="0" presId="urn:microsoft.com/office/officeart/2005/8/layout/equation1"/>
    <dgm:cxn modelId="{BB417C54-2764-4EB4-9B4E-205CA55EDEA3}" srcId="{A779D279-85BE-46A7-AD51-B677DBE4D80F}" destId="{FCC8F7B8-1266-4786-B8D0-84E8B5C86438}" srcOrd="0" destOrd="0" parTransId="{BA4448CD-1868-41C8-8311-D4133677ABF4}" sibTransId="{37F578A7-153C-4C12-A00E-DCEFAF8FB6CF}"/>
    <dgm:cxn modelId="{3FECB084-49F7-4745-9156-2B45D3B0AF7E}" type="presOf" srcId="{FCC8F7B8-1266-4786-B8D0-84E8B5C86438}" destId="{47543213-CBBB-49DA-8816-BDC002ADAE89}" srcOrd="0" destOrd="0" presId="urn:microsoft.com/office/officeart/2005/8/layout/equation1"/>
    <dgm:cxn modelId="{37EBFAC6-B5C6-4DD9-B6DB-4908A97EF83F}" type="presOf" srcId="{EEF9103C-0980-408E-BA6A-1478D2D694A3}" destId="{2C44580E-B322-4EB1-B139-C7A16C5D01E6}" srcOrd="0" destOrd="0" presId="urn:microsoft.com/office/officeart/2005/8/layout/equation1"/>
    <dgm:cxn modelId="{BD0AB8CD-0D11-4099-B8BF-EB28E895B8DD}" type="presOf" srcId="{A0205E2D-D5F6-4527-9BAF-31A179675E28}" destId="{5B011726-11DA-43C0-89B9-9CE836B3AE1B}" srcOrd="0" destOrd="0" presId="urn:microsoft.com/office/officeart/2005/8/layout/equation1"/>
    <dgm:cxn modelId="{0408E5F1-BD04-46C2-ABA3-9859B5CAB58D}" srcId="{A779D279-85BE-46A7-AD51-B677DBE4D80F}" destId="{A0205E2D-D5F6-4527-9BAF-31A179675E28}" srcOrd="1" destOrd="0" parTransId="{3F607D45-585E-4DA6-A008-7C2604C9A3D1}" sibTransId="{5341AB03-A5AB-4C51-A497-B65779CBDEFC}"/>
    <dgm:cxn modelId="{0E0F6BFF-73A4-41FA-B3BD-3DD1BE933975}" srcId="{A779D279-85BE-46A7-AD51-B677DBE4D80F}" destId="{EEF9103C-0980-408E-BA6A-1478D2D694A3}" srcOrd="2" destOrd="0" parTransId="{F2805937-043C-4942-9172-143AE268F040}" sibTransId="{EFBEEEA9-EB7D-49EC-9849-2162CF5FC863}"/>
    <dgm:cxn modelId="{007E5D8D-087C-42C1-9DC0-D2C1BCF6215E}" type="presParOf" srcId="{97D618A7-24DE-488A-867A-8EC74781D3D0}" destId="{47543213-CBBB-49DA-8816-BDC002ADAE89}" srcOrd="0" destOrd="0" presId="urn:microsoft.com/office/officeart/2005/8/layout/equation1"/>
    <dgm:cxn modelId="{892B7619-5385-4B00-9430-E0DEAEFEBC0A}" type="presParOf" srcId="{97D618A7-24DE-488A-867A-8EC74781D3D0}" destId="{1E405E2C-79BB-422C-BE79-27FA803ABDA6}" srcOrd="1" destOrd="0" presId="urn:microsoft.com/office/officeart/2005/8/layout/equation1"/>
    <dgm:cxn modelId="{CE57FEC8-D797-40AE-9950-6DF9FC8D0206}" type="presParOf" srcId="{97D618A7-24DE-488A-867A-8EC74781D3D0}" destId="{EAD185E1-0424-464E-AF5A-D2E26432A978}" srcOrd="2" destOrd="0" presId="urn:microsoft.com/office/officeart/2005/8/layout/equation1"/>
    <dgm:cxn modelId="{755F214D-55BC-4C2B-8A11-3AD0A4B372E5}" type="presParOf" srcId="{97D618A7-24DE-488A-867A-8EC74781D3D0}" destId="{2B58D931-EB30-4CF6-BE0E-303B9A2B3CA4}" srcOrd="3" destOrd="0" presId="urn:microsoft.com/office/officeart/2005/8/layout/equation1"/>
    <dgm:cxn modelId="{227C18D8-C3AB-4E7F-83CF-96761B1FE04D}" type="presParOf" srcId="{97D618A7-24DE-488A-867A-8EC74781D3D0}" destId="{5B011726-11DA-43C0-89B9-9CE836B3AE1B}" srcOrd="4" destOrd="0" presId="urn:microsoft.com/office/officeart/2005/8/layout/equation1"/>
    <dgm:cxn modelId="{39F0308A-E7A5-4B67-B366-BD8D156E1B23}" type="presParOf" srcId="{97D618A7-24DE-488A-867A-8EC74781D3D0}" destId="{094EB212-ABF3-439A-9134-025D1AA24A5F}" srcOrd="5" destOrd="0" presId="urn:microsoft.com/office/officeart/2005/8/layout/equation1"/>
    <dgm:cxn modelId="{D17D16F2-93B1-49C4-A3DB-A1D231C7E47E}" type="presParOf" srcId="{97D618A7-24DE-488A-867A-8EC74781D3D0}" destId="{BB773D82-3A52-493C-8BC3-04734C2CD5DE}" srcOrd="6" destOrd="0" presId="urn:microsoft.com/office/officeart/2005/8/layout/equation1"/>
    <dgm:cxn modelId="{65A05593-F81B-427E-80AA-2684C003B6D8}" type="presParOf" srcId="{97D618A7-24DE-488A-867A-8EC74781D3D0}" destId="{F07953F3-2336-42FB-8F41-1E3288EA92D2}" srcOrd="7" destOrd="0" presId="urn:microsoft.com/office/officeart/2005/8/layout/equation1"/>
    <dgm:cxn modelId="{FEC2530D-7A04-47C3-9CA3-6C57AF63C3A6}" type="presParOf" srcId="{97D618A7-24DE-488A-867A-8EC74781D3D0}" destId="{2C44580E-B322-4EB1-B139-C7A16C5D01E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23E23-88B0-493B-A3B1-7A0DAF6F9659}">
      <dsp:nvSpPr>
        <dsp:cNvPr id="0" name=""/>
        <dsp:cNvSpPr/>
      </dsp:nvSpPr>
      <dsp:spPr>
        <a:xfrm>
          <a:off x="4449" y="1415092"/>
          <a:ext cx="2056009" cy="1695777"/>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rtl="0">
            <a:lnSpc>
              <a:spcPct val="90000"/>
            </a:lnSpc>
            <a:spcBef>
              <a:spcPct val="0"/>
            </a:spcBef>
            <a:spcAft>
              <a:spcPct val="15000"/>
            </a:spcAft>
            <a:buChar char="•"/>
          </a:pPr>
          <a:r>
            <a:rPr lang="sv-SE" sz="1800" kern="1200" dirty="0"/>
            <a:t>Från människa till människa</a:t>
          </a:r>
        </a:p>
        <a:p>
          <a:pPr marL="171450" lvl="1" indent="-171450" algn="l" defTabSz="800100" rtl="0">
            <a:lnSpc>
              <a:spcPct val="90000"/>
            </a:lnSpc>
            <a:spcBef>
              <a:spcPct val="0"/>
            </a:spcBef>
            <a:spcAft>
              <a:spcPct val="15000"/>
            </a:spcAft>
            <a:buChar char="•"/>
          </a:pPr>
          <a:r>
            <a:rPr lang="sv-SE" sz="1800" kern="1200" dirty="0"/>
            <a:t>Pappersenkäter</a:t>
          </a:r>
        </a:p>
        <a:p>
          <a:pPr marL="171450" lvl="1" indent="-171450" algn="l" defTabSz="800100" rtl="0">
            <a:lnSpc>
              <a:spcPct val="90000"/>
            </a:lnSpc>
            <a:spcBef>
              <a:spcPct val="0"/>
            </a:spcBef>
            <a:spcAft>
              <a:spcPct val="15000"/>
            </a:spcAft>
            <a:buChar char="•"/>
          </a:pPr>
          <a:r>
            <a:rPr lang="sv-SE" sz="1800" kern="1200" dirty="0"/>
            <a:t>Intervjuer</a:t>
          </a:r>
        </a:p>
      </dsp:txBody>
      <dsp:txXfrm>
        <a:off x="43474" y="1454117"/>
        <a:ext cx="1977959" cy="1254346"/>
      </dsp:txXfrm>
    </dsp:sp>
    <dsp:sp modelId="{4FD7F99E-4005-460F-A3FB-36AA8E7C4DCF}">
      <dsp:nvSpPr>
        <dsp:cNvPr id="0" name=""/>
        <dsp:cNvSpPr/>
      </dsp:nvSpPr>
      <dsp:spPr>
        <a:xfrm>
          <a:off x="1176963" y="1880354"/>
          <a:ext cx="2176719" cy="2176719"/>
        </a:xfrm>
        <a:prstGeom prst="leftCircularArrow">
          <a:avLst>
            <a:gd name="adj1" fmla="val 2741"/>
            <a:gd name="adj2" fmla="val 334020"/>
            <a:gd name="adj3" fmla="val 2109531"/>
            <a:gd name="adj4" fmla="val 9024489"/>
            <a:gd name="adj5" fmla="val 3197"/>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CEE61-5ADD-4558-BCF3-391D15A0FFDB}">
      <dsp:nvSpPr>
        <dsp:cNvPr id="0" name=""/>
        <dsp:cNvSpPr/>
      </dsp:nvSpPr>
      <dsp:spPr>
        <a:xfrm>
          <a:off x="461340" y="2747489"/>
          <a:ext cx="1827563" cy="726761"/>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t>Insamling via pappersformulär</a:t>
          </a:r>
        </a:p>
      </dsp:txBody>
      <dsp:txXfrm>
        <a:off x="482626" y="2768775"/>
        <a:ext cx="1784991" cy="684189"/>
      </dsp:txXfrm>
    </dsp:sp>
    <dsp:sp modelId="{2BF3D8EA-100C-47C8-9859-31043BC6E37E}">
      <dsp:nvSpPr>
        <dsp:cNvPr id="0" name=""/>
        <dsp:cNvSpPr/>
      </dsp:nvSpPr>
      <dsp:spPr>
        <a:xfrm>
          <a:off x="2572987" y="1415092"/>
          <a:ext cx="2056009" cy="1695777"/>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138437"/>
              <a:satOff val="-14185"/>
              <a:lumOff val="158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rtl="0">
            <a:lnSpc>
              <a:spcPct val="90000"/>
            </a:lnSpc>
            <a:spcBef>
              <a:spcPct val="0"/>
            </a:spcBef>
            <a:spcAft>
              <a:spcPct val="15000"/>
            </a:spcAft>
            <a:buChar char="•"/>
          </a:pPr>
          <a:r>
            <a:rPr lang="sv-SE" sz="1800" kern="1200" dirty="0"/>
            <a:t>Från människa till maskin</a:t>
          </a:r>
        </a:p>
        <a:p>
          <a:pPr marL="171450" lvl="1" indent="-171450" algn="l" defTabSz="800100" rtl="0">
            <a:lnSpc>
              <a:spcPct val="90000"/>
            </a:lnSpc>
            <a:spcBef>
              <a:spcPct val="0"/>
            </a:spcBef>
            <a:spcAft>
              <a:spcPct val="15000"/>
            </a:spcAft>
            <a:buChar char="•"/>
          </a:pPr>
          <a:r>
            <a:rPr lang="sv-SE" sz="1800" kern="1200" dirty="0"/>
            <a:t>Webbformulär</a:t>
          </a:r>
        </a:p>
      </dsp:txBody>
      <dsp:txXfrm>
        <a:off x="2612012" y="1817498"/>
        <a:ext cx="1977959" cy="1254346"/>
      </dsp:txXfrm>
    </dsp:sp>
    <dsp:sp modelId="{1659DC42-01B9-411B-B03B-6984AF944392}">
      <dsp:nvSpPr>
        <dsp:cNvPr id="0" name=""/>
        <dsp:cNvSpPr/>
      </dsp:nvSpPr>
      <dsp:spPr>
        <a:xfrm>
          <a:off x="3728367" y="402398"/>
          <a:ext cx="2439431" cy="2439431"/>
        </a:xfrm>
        <a:prstGeom prst="circularArrow">
          <a:avLst>
            <a:gd name="adj1" fmla="val 2446"/>
            <a:gd name="adj2" fmla="val 296011"/>
            <a:gd name="adj3" fmla="val 19528479"/>
            <a:gd name="adj4" fmla="val 12575511"/>
            <a:gd name="adj5" fmla="val 2853"/>
          </a:avLst>
        </a:prstGeom>
        <a:solidFill>
          <a:schemeClr val="accent2">
            <a:shade val="90000"/>
            <a:hueOff val="-276761"/>
            <a:satOff val="-27994"/>
            <a:lumOff val="296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FE1A0-6A34-486A-BEDD-0A77F2B98C80}">
      <dsp:nvSpPr>
        <dsp:cNvPr id="0" name=""/>
        <dsp:cNvSpPr/>
      </dsp:nvSpPr>
      <dsp:spPr>
        <a:xfrm>
          <a:off x="3029878" y="1051711"/>
          <a:ext cx="1827563" cy="726761"/>
        </a:xfrm>
        <a:prstGeom prst="roundRect">
          <a:avLst>
            <a:gd name="adj" fmla="val 10000"/>
          </a:avLst>
        </a:prstGeom>
        <a:solidFill>
          <a:schemeClr val="accent2">
            <a:shade val="80000"/>
            <a:hueOff val="-138437"/>
            <a:satOff val="-14185"/>
            <a:lumOff val="15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sv-SE" sz="1800" kern="1200"/>
            <a:t>Omvandling till digital form</a:t>
          </a:r>
        </a:p>
      </dsp:txBody>
      <dsp:txXfrm>
        <a:off x="3051164" y="1072997"/>
        <a:ext cx="1784991" cy="684189"/>
      </dsp:txXfrm>
    </dsp:sp>
    <dsp:sp modelId="{B87A1969-91C3-4D00-B9FF-C1CBF91F1575}">
      <dsp:nvSpPr>
        <dsp:cNvPr id="0" name=""/>
        <dsp:cNvSpPr/>
      </dsp:nvSpPr>
      <dsp:spPr>
        <a:xfrm>
          <a:off x="5141525" y="1415092"/>
          <a:ext cx="2056009" cy="1695777"/>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276874"/>
              <a:satOff val="-28370"/>
              <a:lumOff val="317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rtl="0">
            <a:lnSpc>
              <a:spcPct val="90000"/>
            </a:lnSpc>
            <a:spcBef>
              <a:spcPct val="0"/>
            </a:spcBef>
            <a:spcAft>
              <a:spcPct val="15000"/>
            </a:spcAft>
            <a:buChar char="•"/>
          </a:pPr>
          <a:r>
            <a:rPr lang="sv-SE" sz="1800" kern="1200" dirty="0" err="1"/>
            <a:t>Filinskick</a:t>
          </a:r>
          <a:endParaRPr lang="sv-SE" sz="1800" kern="1200" dirty="0"/>
        </a:p>
        <a:p>
          <a:pPr marL="171450" lvl="1" indent="-171450" algn="l" defTabSz="800100" rtl="0">
            <a:lnSpc>
              <a:spcPct val="90000"/>
            </a:lnSpc>
            <a:spcBef>
              <a:spcPct val="0"/>
            </a:spcBef>
            <a:spcAft>
              <a:spcPct val="15000"/>
            </a:spcAft>
            <a:buChar char="•"/>
          </a:pPr>
          <a:r>
            <a:rPr lang="sv-SE" sz="1800" kern="1200" dirty="0"/>
            <a:t>Från maskin till maskin</a:t>
          </a:r>
        </a:p>
      </dsp:txBody>
      <dsp:txXfrm>
        <a:off x="5180550" y="1454117"/>
        <a:ext cx="1977959" cy="1254346"/>
      </dsp:txXfrm>
    </dsp:sp>
    <dsp:sp modelId="{358397A6-A46A-424F-AB13-EC36F971493D}">
      <dsp:nvSpPr>
        <dsp:cNvPr id="0" name=""/>
        <dsp:cNvSpPr/>
      </dsp:nvSpPr>
      <dsp:spPr>
        <a:xfrm>
          <a:off x="5598416" y="2747489"/>
          <a:ext cx="1827563" cy="726761"/>
        </a:xfrm>
        <a:prstGeom prst="roundRect">
          <a:avLst>
            <a:gd name="adj" fmla="val 10000"/>
          </a:avLst>
        </a:prstGeom>
        <a:solidFill>
          <a:schemeClr val="accent2">
            <a:shade val="80000"/>
            <a:hueOff val="-276874"/>
            <a:satOff val="-28370"/>
            <a:lumOff val="31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sv-SE" sz="1800" kern="1200"/>
            <a:t>Digitalt obruten kedja</a:t>
          </a:r>
        </a:p>
      </dsp:txBody>
      <dsp:txXfrm>
        <a:off x="5619702" y="2768775"/>
        <a:ext cx="1784991" cy="684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3213-CBBB-49DA-8816-BDC002ADAE89}">
      <dsp:nvSpPr>
        <dsp:cNvPr id="0" name=""/>
        <dsp:cNvSpPr/>
      </dsp:nvSpPr>
      <dsp:spPr>
        <a:xfrm>
          <a:off x="1859" y="1968333"/>
          <a:ext cx="2464133" cy="24641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Undersökt hur vi ska kunna gå från insamling med Excelblankett till en fil som innebär mindre manuellt arbete</a:t>
          </a:r>
        </a:p>
      </dsp:txBody>
      <dsp:txXfrm>
        <a:off x="362723" y="2329197"/>
        <a:ext cx="1742405" cy="1742405"/>
      </dsp:txXfrm>
    </dsp:sp>
    <dsp:sp modelId="{EAD185E1-0424-464E-AF5A-D2E26432A978}">
      <dsp:nvSpPr>
        <dsp:cNvPr id="0" name=""/>
        <dsp:cNvSpPr/>
      </dsp:nvSpPr>
      <dsp:spPr>
        <a:xfrm>
          <a:off x="2666079" y="2485801"/>
          <a:ext cx="1429197" cy="1429197"/>
        </a:xfrm>
        <a:prstGeom prst="mathPlus">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2855519" y="3032326"/>
        <a:ext cx="1050317" cy="336147"/>
      </dsp:txXfrm>
    </dsp:sp>
    <dsp:sp modelId="{5B011726-11DA-43C0-89B9-9CE836B3AE1B}">
      <dsp:nvSpPr>
        <dsp:cNvPr id="0" name=""/>
        <dsp:cNvSpPr/>
      </dsp:nvSpPr>
      <dsp:spPr>
        <a:xfrm>
          <a:off x="4295364" y="1968333"/>
          <a:ext cx="2464133" cy="24641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Test av en datafilsbeskrivning som ett alternativ till Excelblanketten</a:t>
          </a:r>
        </a:p>
      </dsp:txBody>
      <dsp:txXfrm>
        <a:off x="4656228" y="2329197"/>
        <a:ext cx="1742405" cy="1742405"/>
      </dsp:txXfrm>
    </dsp:sp>
    <dsp:sp modelId="{BB773D82-3A52-493C-8BC3-04734C2CD5DE}">
      <dsp:nvSpPr>
        <dsp:cNvPr id="0" name=""/>
        <dsp:cNvSpPr/>
      </dsp:nvSpPr>
      <dsp:spPr>
        <a:xfrm>
          <a:off x="6959585" y="2485801"/>
          <a:ext cx="1429197" cy="1429197"/>
        </a:xfrm>
        <a:prstGeom prst="mathEqual">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7149025" y="2780216"/>
        <a:ext cx="1050317" cy="840367"/>
      </dsp:txXfrm>
    </dsp:sp>
    <dsp:sp modelId="{2C44580E-B322-4EB1-B139-C7A16C5D01E6}">
      <dsp:nvSpPr>
        <dsp:cNvPr id="0" name=""/>
        <dsp:cNvSpPr/>
      </dsp:nvSpPr>
      <dsp:spPr>
        <a:xfrm>
          <a:off x="8588869" y="1968333"/>
          <a:ext cx="2464133" cy="24641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t>En fil som innehåller uppgifter där det finns möjlighet till en bredare användning </a:t>
          </a:r>
        </a:p>
      </dsp:txBody>
      <dsp:txXfrm>
        <a:off x="8949733" y="2329197"/>
        <a:ext cx="1742405" cy="17424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35EA5A-DF0F-4E0C-A2F5-DC9DD916BA51}" type="datetimeFigureOut">
              <a:rPr lang="sv-SE" smtClean="0"/>
              <a:t>2023-07-05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09258E-0FA5-4D2C-A7D7-ADBAD530FDF6}" type="slidenum">
              <a:rPr lang="sv-SE" smtClean="0"/>
              <a:t>‹#›</a:t>
            </a:fld>
            <a:endParaRPr lang="sv-SE"/>
          </a:p>
        </p:txBody>
      </p:sp>
    </p:spTree>
    <p:extLst>
      <p:ext uri="{BB962C8B-B14F-4D97-AF65-F5344CB8AC3E}">
        <p14:creationId xmlns:p14="http://schemas.microsoft.com/office/powerpoint/2010/main" val="142106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ska berätta lite mer om SCB:s tankar och planer kring RS </a:t>
            </a:r>
          </a:p>
          <a:p>
            <a:br>
              <a:rPr lang="sv-SE" dirty="0"/>
            </a:br>
            <a:r>
              <a:rPr lang="sv-SE" dirty="0"/>
              <a:t>Henrik ska berätta mer om filen </a:t>
            </a:r>
          </a:p>
          <a:p>
            <a:endParaRPr lang="sv-SE" dirty="0"/>
          </a:p>
          <a:p>
            <a:r>
              <a:rPr lang="sv-SE" strike="noStrike" dirty="0"/>
              <a:t>Christer och Lennart som hjälpt oss fram i arbetet ska berätta om potentialen som de ser i testet. </a:t>
            </a:r>
          </a:p>
        </p:txBody>
      </p:sp>
      <p:sp>
        <p:nvSpPr>
          <p:cNvPr id="4" name="Platshållare för bildnummer 3"/>
          <p:cNvSpPr>
            <a:spLocks noGrp="1"/>
          </p:cNvSpPr>
          <p:nvPr>
            <p:ph type="sldNum" sz="quarter" idx="5"/>
          </p:nvPr>
        </p:nvSpPr>
        <p:spPr/>
        <p:txBody>
          <a:bodyPr/>
          <a:lstStyle/>
          <a:p>
            <a:fld id="{C909258E-0FA5-4D2C-A7D7-ADBAD530FDF6}" type="slidenum">
              <a:rPr lang="sv-SE" smtClean="0"/>
              <a:t>1</a:t>
            </a:fld>
            <a:endParaRPr lang="sv-SE" dirty="0"/>
          </a:p>
        </p:txBody>
      </p:sp>
    </p:spTree>
    <p:extLst>
      <p:ext uri="{BB962C8B-B14F-4D97-AF65-F5344CB8AC3E}">
        <p14:creationId xmlns:p14="http://schemas.microsoft.com/office/powerpoint/2010/main" val="349925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21</a:t>
            </a:fld>
            <a:endParaRPr lang="sv-SE" dirty="0"/>
          </a:p>
        </p:txBody>
      </p:sp>
    </p:spTree>
    <p:extLst>
      <p:ext uri="{BB962C8B-B14F-4D97-AF65-F5344CB8AC3E}">
        <p14:creationId xmlns:p14="http://schemas.microsoft.com/office/powerpoint/2010/main" val="63656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1" dirty="0"/>
              <a:t>Omfördelningar/fördelningar.</a:t>
            </a:r>
            <a:r>
              <a:rPr lang="sv-SE" dirty="0"/>
              <a:t> Arbetet med omföringar och fördelningar förändras inte, men kvalitet förbättras och insats förenklas när fil kan nyttjas för att göra omfördelningar. Dessutom billigare/enklare att hantera förändringar jämfört inköpta systemlösningar  </a:t>
            </a:r>
          </a:p>
          <a:p>
            <a:pPr marL="171450" indent="-171450">
              <a:buFont typeface="Arial" panose="020B0604020202020204" pitchFamily="34" charset="0"/>
              <a:buChar char="•"/>
            </a:pPr>
            <a:r>
              <a:rPr lang="sv-SE" b="1" dirty="0"/>
              <a:t>Intern avstämning. </a:t>
            </a:r>
            <a:r>
              <a:rPr lang="sv-SE" b="0" dirty="0"/>
              <a:t>F</a:t>
            </a:r>
            <a:r>
              <a:rPr lang="sv-SE" dirty="0"/>
              <a:t>öljsamhet till Kommun-Bas och SCB definitioner gör det enkelt och smidigt att såväl identifiera eventuella avvikelser som att korrigera korrekt. Utan blankett med knepiga grupperingar, varav poster och komplett fil från redovisning uppstår ingen</a:t>
            </a:r>
          </a:p>
          <a:p>
            <a:pPr marL="171450" indent="-171450">
              <a:buFont typeface="Arial" panose="020B0604020202020204" pitchFamily="34" charset="0"/>
              <a:buChar char="•"/>
            </a:pPr>
            <a:r>
              <a:rPr lang="sv-SE" dirty="0"/>
              <a:t>Blankett. Utan blankett med knepiga grupperingar, varav och därav poster etc är givetvis tidsvinst 100%....</a:t>
            </a:r>
          </a:p>
          <a:p>
            <a:pPr marL="171450" indent="-171450">
              <a:buFont typeface="Arial" panose="020B0604020202020204" pitchFamily="34" charset="0"/>
              <a:buChar char="•"/>
            </a:pPr>
            <a:r>
              <a:rPr lang="sv-SE" b="1" dirty="0"/>
              <a:t>Kontroller SCB.</a:t>
            </a:r>
            <a:r>
              <a:rPr lang="sv-SE" dirty="0"/>
              <a:t> Även under uppbyggnadsfasen tillsammans med SCB har det varit mycket enkelt att gemensamt identifiera eventuell avvikelser. Avvikelser som till stor del förklaras av tolkningar/missförstånd </a:t>
            </a:r>
            <a:r>
              <a:rPr lang="sv-SE" dirty="0" err="1"/>
              <a:t>ui</a:t>
            </a:r>
            <a:r>
              <a:rPr lang="sv-SE" dirty="0"/>
              <a:t>  uppbyggnadsfas.</a:t>
            </a:r>
          </a:p>
          <a:p>
            <a:pPr marL="171450" indent="-171450">
              <a:buFont typeface="Arial" panose="020B0604020202020204" pitchFamily="34" charset="0"/>
              <a:buChar char="•"/>
            </a:pPr>
            <a:r>
              <a:rPr lang="sv-SE" b="1" dirty="0"/>
              <a:t>Totalt. </a:t>
            </a:r>
            <a:r>
              <a:rPr lang="sv-SE" dirty="0"/>
              <a:t>Vi gör bedömningen att kvalitet förbättras, felaktigheter korrigeras enkelt, avvikelser mellan flikar försvinner, etc = betydande vinster i process. Därutöver ger följsamhet till Kommun-Bas och SCB möjlighet att löpande korrigera och sist men inte minst – löpande följa utveckling som ger mervärden till planeringsprocess.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4366A-AE78-43E3-81D3-4400C316EC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32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23</a:t>
            </a:fld>
            <a:endParaRPr lang="sv-SE" dirty="0"/>
          </a:p>
        </p:txBody>
      </p:sp>
    </p:spTree>
    <p:extLst>
      <p:ext uri="{BB962C8B-B14F-4D97-AF65-F5344CB8AC3E}">
        <p14:creationId xmlns:p14="http://schemas.microsoft.com/office/powerpoint/2010/main" val="328802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-Några kommuner som följer standarderna. </a:t>
            </a:r>
          </a:p>
          <a:p>
            <a:r>
              <a:rPr lang="sv-SE" dirty="0"/>
              <a:t>-Några som har en bit kvar och som kanske använder sig av omvandlingstabell </a:t>
            </a:r>
          </a:p>
          <a:p>
            <a:endParaRPr lang="sv-SE" dirty="0"/>
          </a:p>
          <a:p>
            <a:r>
              <a:rPr lang="sv-SE" dirty="0"/>
              <a:t>Eventuellt börjar vi med en mindre grupp som kan utökas</a:t>
            </a:r>
          </a:p>
        </p:txBody>
      </p:sp>
      <p:sp>
        <p:nvSpPr>
          <p:cNvPr id="4" name="Platshållare för bildnummer 3"/>
          <p:cNvSpPr>
            <a:spLocks noGrp="1"/>
          </p:cNvSpPr>
          <p:nvPr>
            <p:ph type="sldNum" sz="quarter" idx="5"/>
          </p:nvPr>
        </p:nvSpPr>
        <p:spPr/>
        <p:txBody>
          <a:bodyPr/>
          <a:lstStyle/>
          <a:p>
            <a:fld id="{C909258E-0FA5-4D2C-A7D7-ADBAD530FDF6}" type="slidenum">
              <a:rPr lang="sv-SE" smtClean="0"/>
              <a:t>24</a:t>
            </a:fld>
            <a:endParaRPr lang="sv-SE"/>
          </a:p>
        </p:txBody>
      </p:sp>
    </p:spTree>
    <p:extLst>
      <p:ext uri="{BB962C8B-B14F-4D97-AF65-F5344CB8AC3E}">
        <p14:creationId xmlns:p14="http://schemas.microsoft.com/office/powerpoint/2010/main" val="290665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 verksamhet behöver göra förflyttningar inom digitalisering för att anpassa oss till vår omvärld. </a:t>
            </a:r>
          </a:p>
          <a:p>
            <a:endParaRPr lang="sv-SE" dirty="0"/>
          </a:p>
          <a:p>
            <a:r>
              <a:rPr lang="sv-SE" dirty="0"/>
              <a:t>Andra arbetssätt och nya datakällor behövs också för att minska uppgiftslämnarbörda och öka vår effektivisering. </a:t>
            </a:r>
          </a:p>
          <a:p>
            <a:endParaRPr lang="sv-SE" dirty="0"/>
          </a:p>
          <a:p>
            <a:endParaRPr lang="sv-SE" dirty="0"/>
          </a:p>
          <a:p>
            <a:r>
              <a:rPr lang="sv-SE" dirty="0"/>
              <a:t>Smart datafångst och datahantering</a:t>
            </a:r>
          </a:p>
          <a:p>
            <a:pPr marL="171450" indent="-171450">
              <a:buFontTx/>
              <a:buChar char="-"/>
            </a:pPr>
            <a:r>
              <a:rPr lang="sv-SE" b="0" i="0" dirty="0">
                <a:solidFill>
                  <a:srgbClr val="222222"/>
                </a:solidFill>
                <a:effectLst/>
                <a:latin typeface="Roboto" panose="02000000000000000000" pitchFamily="2" charset="0"/>
              </a:rPr>
              <a:t>Tillsammans med dataägare etablerar vi en nationell övergripande arkitektur för en effektiv och kvalitetssäkrad datatillgång. I första hand använder vi data som redan finns tillgänglig och i andra hand använder vi data som finns i uppgiftslämnarnas affärssystem. Vår verksamhetsarkitektur stödjer en flexibel och kvalitetssäkrad datahantering av alla typer av datakällor. Uppgiftslämnarna har förtroende för SCB och bidrar gärna med data när vi behöver kontakta dem direkt.</a:t>
            </a:r>
            <a:br>
              <a:rPr lang="sv-SE" b="0" i="0" dirty="0">
                <a:solidFill>
                  <a:srgbClr val="222222"/>
                </a:solidFill>
                <a:effectLst/>
                <a:latin typeface="Roboto" panose="02000000000000000000" pitchFamily="2" charset="0"/>
              </a:rPr>
            </a:br>
            <a:r>
              <a:rPr lang="sv-SE" dirty="0"/>
              <a:t>Vi ska förflytta oss från direktinsamling </a:t>
            </a:r>
          </a:p>
          <a:p>
            <a:pPr marL="0" indent="0">
              <a:buFontTx/>
              <a:buNone/>
            </a:pPr>
            <a:endParaRPr lang="sv-SE" dirty="0"/>
          </a:p>
          <a:p>
            <a:pPr marL="0" indent="0">
              <a:buFontTx/>
              <a:buNone/>
            </a:pPr>
            <a:r>
              <a:rPr lang="sv-SE" dirty="0"/>
              <a:t>Säkrad datatillgång </a:t>
            </a:r>
          </a:p>
          <a:p>
            <a:pPr marL="0" indent="0">
              <a:buFontTx/>
              <a:buNone/>
            </a:pPr>
            <a:r>
              <a:rPr lang="sv-SE" dirty="0"/>
              <a:t>Målbilden består av aktiviteterna Halverad uppgiftslämnarbörda, Kriterier för datakvalitet, Partnerskap, Administrativa register fortsatt dominerade datakälla, Kunskap om befintliga och nya datakällor, Metadata, säker och effektiv process, Digital datainsamling och automatisk granskning och Halverade kostnader</a:t>
            </a:r>
          </a:p>
        </p:txBody>
      </p:sp>
      <p:sp>
        <p:nvSpPr>
          <p:cNvPr id="4" name="Platshållare för bildnummer 3"/>
          <p:cNvSpPr>
            <a:spLocks noGrp="1"/>
          </p:cNvSpPr>
          <p:nvPr>
            <p:ph type="sldNum" sz="quarter" idx="5"/>
          </p:nvPr>
        </p:nvSpPr>
        <p:spPr/>
        <p:txBody>
          <a:bodyPr/>
          <a:lstStyle/>
          <a:p>
            <a:fld id="{C909258E-0FA5-4D2C-A7D7-ADBAD530FDF6}" type="slidenum">
              <a:rPr lang="sv-SE" smtClean="0"/>
              <a:t>2</a:t>
            </a:fld>
            <a:endParaRPr lang="sv-SE"/>
          </a:p>
        </p:txBody>
      </p:sp>
    </p:spTree>
    <p:extLst>
      <p:ext uri="{BB962C8B-B14F-4D97-AF65-F5344CB8AC3E}">
        <p14:creationId xmlns:p14="http://schemas.microsoft.com/office/powerpoint/2010/main" val="152609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är RS Excelblankett i mittersta rutan. </a:t>
            </a:r>
          </a:p>
        </p:txBody>
      </p:sp>
      <p:sp>
        <p:nvSpPr>
          <p:cNvPr id="4" name="Platshållare för bildnummer 3"/>
          <p:cNvSpPr>
            <a:spLocks noGrp="1"/>
          </p:cNvSpPr>
          <p:nvPr>
            <p:ph type="sldNum" sz="quarter" idx="10"/>
          </p:nvPr>
        </p:nvSpPr>
        <p:spPr/>
        <p:txBody>
          <a:bodyPr/>
          <a:lstStyle/>
          <a:p>
            <a:fld id="{C909258E-0FA5-4D2C-A7D7-ADBAD530FDF6}" type="slidenum">
              <a:rPr lang="sv-SE" smtClean="0"/>
              <a:t>3</a:t>
            </a:fld>
            <a:endParaRPr lang="sv-SE"/>
          </a:p>
        </p:txBody>
      </p:sp>
    </p:spTree>
    <p:extLst>
      <p:ext uri="{BB962C8B-B14F-4D97-AF65-F5344CB8AC3E}">
        <p14:creationId xmlns:p14="http://schemas.microsoft.com/office/powerpoint/2010/main" val="50305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PT Serif" panose="020A0603040505020204" pitchFamily="18" charset="0"/>
                <a:ea typeface="PT Serif" panose="020A0603040505020204" pitchFamily="18" charset="0"/>
                <a:cs typeface="Times New Roman" panose="02020603050405020304" pitchFamily="18" charset="0"/>
              </a:rPr>
              <a:t>SCB driver fler parallella projekt mot olika indelningar av affärssystem för att hitta andra sätt att samla in information på. Vi måste minska uppgiftslämnarbörda och minska på interna kostnader. Sen har Räkenskapssammandraget blivit en utpekad undersökning att prioritera och vi har fått smalna av det till kommuner. </a:t>
            </a:r>
            <a:endParaRPr lang="sv-SE" dirty="0"/>
          </a:p>
          <a:p>
            <a:br>
              <a:rPr lang="sv-SE" dirty="0"/>
            </a:br>
            <a:r>
              <a:rPr lang="sv-SE" dirty="0"/>
              <a:t>Vi startade en dialog efter det. Christer med medarbetare såg potential i att gå ifrån Excelblanketten med inställning ”vi kan ge er allt ni vill ha på det sätt ni efterfrågar” </a:t>
            </a:r>
          </a:p>
          <a:p>
            <a:r>
              <a:rPr lang="sv-SE" dirty="0"/>
              <a:t>-&gt; SCB behövde rusta oss för att möta intresset.</a:t>
            </a:r>
            <a:br>
              <a:rPr lang="sv-SE" dirty="0"/>
            </a:br>
            <a:r>
              <a:rPr lang="sv-SE" dirty="0"/>
              <a:t>Såg potential till att utreda nytt arbetssätt för RS </a:t>
            </a:r>
          </a:p>
          <a:p>
            <a:r>
              <a:rPr lang="sv-SE" dirty="0"/>
              <a:t> </a:t>
            </a:r>
          </a:p>
          <a:p>
            <a:r>
              <a:rPr lang="sv-SE" dirty="0"/>
              <a:t>Bokföringssystem privat sektor</a:t>
            </a:r>
          </a:p>
          <a:p>
            <a:r>
              <a:rPr lang="sv-SE" dirty="0"/>
              <a:t>Lönesystem</a:t>
            </a:r>
          </a:p>
          <a:p>
            <a:r>
              <a:rPr lang="sv-SE" dirty="0"/>
              <a:t>Övriga affärssystem (exempelvis utbildning/betyg, turism bokningssystem)</a:t>
            </a:r>
          </a:p>
          <a:p>
            <a:pPr marL="171450" indent="-171450">
              <a:buFontTx/>
              <a:buChar char="-"/>
            </a:pPr>
            <a:r>
              <a:rPr lang="sv-SE" dirty="0"/>
              <a:t>Grunden är statistikproduktion</a:t>
            </a:r>
          </a:p>
          <a:p>
            <a:pPr marL="0" indent="0">
              <a:buFontTx/>
              <a:buNone/>
            </a:pPr>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4</a:t>
            </a:fld>
            <a:endParaRPr lang="sv-SE"/>
          </a:p>
        </p:txBody>
      </p:sp>
    </p:spTree>
    <p:extLst>
      <p:ext uri="{BB962C8B-B14F-4D97-AF65-F5344CB8AC3E}">
        <p14:creationId xmlns:p14="http://schemas.microsoft.com/office/powerpoint/2010/main" val="203169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ger en liten sammanfattning. </a:t>
            </a:r>
            <a:br>
              <a:rPr lang="sv-SE" dirty="0"/>
            </a:br>
            <a:br>
              <a:rPr lang="sv-SE" dirty="0"/>
            </a:br>
            <a:r>
              <a:rPr lang="sv-SE" dirty="0"/>
              <a:t>Det som är viktigt för SCB:s experter är en önskan/uppmaning till kommunerna att följa Kommun-Bas samt standard för verksamhet- och motpartsindelning för att underlätta inlämnandet av uppgifter till RS.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r>
              <a:rPr lang="sv-SE" dirty="0"/>
              <a:t>I vårt test så innehåller filen nästan dubbelt så många uppgifter jämfört med Excelblanketten. Uppgifterna är mer detaljerade.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Tanken med filen är att den ska passa för alla kommuner. Förutsättning för filen är att uppgifterna alltid följer den senaste Kommun-Bas och standard för verksamhet- och motpartsindelning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Funkar med översättningar till filen, så som görs mot Excelblanketten. För filen kommer de här kraven att gälla. </a:t>
            </a:r>
          </a:p>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5</a:t>
            </a:fld>
            <a:endParaRPr lang="sv-SE"/>
          </a:p>
        </p:txBody>
      </p:sp>
    </p:spTree>
    <p:extLst>
      <p:ext uri="{BB962C8B-B14F-4D97-AF65-F5344CB8AC3E}">
        <p14:creationId xmlns:p14="http://schemas.microsoft.com/office/powerpoint/2010/main" val="57581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6</a:t>
            </a:fld>
            <a:endParaRPr lang="sv-SE" dirty="0"/>
          </a:p>
        </p:txBody>
      </p:sp>
    </p:spTree>
    <p:extLst>
      <p:ext uri="{BB962C8B-B14F-4D97-AF65-F5344CB8AC3E}">
        <p14:creationId xmlns:p14="http://schemas.microsoft.com/office/powerpoint/2010/main" val="349925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8</a:t>
            </a:fld>
            <a:endParaRPr lang="sv-SE" dirty="0"/>
          </a:p>
        </p:txBody>
      </p:sp>
    </p:spTree>
    <p:extLst>
      <p:ext uri="{BB962C8B-B14F-4D97-AF65-F5344CB8AC3E}">
        <p14:creationId xmlns:p14="http://schemas.microsoft.com/office/powerpoint/2010/main" val="16843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17</a:t>
            </a:fld>
            <a:endParaRPr lang="sv-SE" dirty="0"/>
          </a:p>
        </p:txBody>
      </p:sp>
    </p:spTree>
    <p:extLst>
      <p:ext uri="{BB962C8B-B14F-4D97-AF65-F5344CB8AC3E}">
        <p14:creationId xmlns:p14="http://schemas.microsoft.com/office/powerpoint/2010/main" val="389564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innebära att det nya flödet ställer högre krav på kommunen att lämna in korrekta uppgifter jämfört med idag. </a:t>
            </a:r>
          </a:p>
          <a:p>
            <a:endParaRPr lang="sv-SE" dirty="0"/>
          </a:p>
          <a:p>
            <a:r>
              <a:rPr lang="sv-SE" dirty="0"/>
              <a:t>Förhoppning om att behov av granskning ska minska, att uppgifterna ska vara mer korrekta</a:t>
            </a:r>
          </a:p>
          <a:p>
            <a:endParaRPr lang="sv-SE" dirty="0"/>
          </a:p>
        </p:txBody>
      </p:sp>
      <p:sp>
        <p:nvSpPr>
          <p:cNvPr id="4" name="Platshållare för bildnummer 3"/>
          <p:cNvSpPr>
            <a:spLocks noGrp="1"/>
          </p:cNvSpPr>
          <p:nvPr>
            <p:ph type="sldNum" sz="quarter" idx="5"/>
          </p:nvPr>
        </p:nvSpPr>
        <p:spPr/>
        <p:txBody>
          <a:bodyPr/>
          <a:lstStyle/>
          <a:p>
            <a:fld id="{C909258E-0FA5-4D2C-A7D7-ADBAD530FDF6}" type="slidenum">
              <a:rPr lang="sv-SE" smtClean="0"/>
              <a:t>19</a:t>
            </a:fld>
            <a:endParaRPr lang="sv-SE"/>
          </a:p>
        </p:txBody>
      </p:sp>
    </p:spTree>
    <p:extLst>
      <p:ext uri="{BB962C8B-B14F-4D97-AF65-F5344CB8AC3E}">
        <p14:creationId xmlns:p14="http://schemas.microsoft.com/office/powerpoint/2010/main" val="3960164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3" name="Platshållare för datum 2">
            <a:extLst>
              <a:ext uri="{FF2B5EF4-FFF2-40B4-BE49-F238E27FC236}">
                <a16:creationId xmlns:a16="http://schemas.microsoft.com/office/drawing/2014/main" id="{B97EF6C3-0241-4F7E-A3D3-C3B7FAA686DD}"/>
              </a:ext>
            </a:extLst>
          </p:cNvPr>
          <p:cNvSpPr>
            <a:spLocks noGrp="1"/>
          </p:cNvSpPr>
          <p:nvPr>
            <p:ph type="dt" sz="half" idx="11"/>
          </p:nvPr>
        </p:nvSpPr>
        <p:spPr/>
        <p:txBody>
          <a:bodyPr/>
          <a:lstStyle/>
          <a:p>
            <a:fld id="{DD6FA40D-1A6B-47F3-AD8F-738E56F60A5B}" type="datetime1">
              <a:rPr lang="sv-SE" smtClean="0"/>
              <a:pPr/>
              <a:t>2023-07-05</a:t>
            </a:fld>
            <a:endParaRPr lang="sv-SE" dirty="0"/>
          </a:p>
        </p:txBody>
      </p:sp>
      <p:sp>
        <p:nvSpPr>
          <p:cNvPr id="4" name="Platshållare för sidfot 3">
            <a:extLst>
              <a:ext uri="{FF2B5EF4-FFF2-40B4-BE49-F238E27FC236}">
                <a16:creationId xmlns:a16="http://schemas.microsoft.com/office/drawing/2014/main" id="{56D2F430-F8DE-45A5-B181-A4A7ACF89B67}"/>
              </a:ext>
            </a:extLst>
          </p:cNvPr>
          <p:cNvSpPr>
            <a:spLocks noGrp="1"/>
          </p:cNvSpPr>
          <p:nvPr>
            <p:ph type="ftr" sz="quarter" idx="12"/>
          </p:nvPr>
        </p:nvSpPr>
        <p:spPr/>
        <p:txBody>
          <a:bodyPr/>
          <a:lstStyle/>
          <a:p>
            <a:endParaRPr lang="sv-SE" dirty="0"/>
          </a:p>
        </p:txBody>
      </p:sp>
      <p:sp>
        <p:nvSpPr>
          <p:cNvPr id="5" name="Platshållare för bildnummer 4">
            <a:extLst>
              <a:ext uri="{FF2B5EF4-FFF2-40B4-BE49-F238E27FC236}">
                <a16:creationId xmlns:a16="http://schemas.microsoft.com/office/drawing/2014/main" id="{5EA35C09-B849-44D2-BCE6-B45EF3FCE80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4606791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4">
    <p:bg bwMode="ltGray">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804CADD0-73A0-4C7B-BCBB-D5B2E13FB054}"/>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617ECB84-F078-4004-9A3D-130B82F6F8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DAF1111B-C129-4FD7-8BC6-6A6751B5FF4B}"/>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93116942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punktlista">
    <p:bg bwMode="ltGray">
      <p:bgRef idx="1001">
        <a:schemeClr val="bg1"/>
      </p:bgRef>
    </p:bg>
    <p:spTree>
      <p:nvGrpSpPr>
        <p:cNvPr id="1" name=""/>
        <p:cNvGrpSpPr/>
        <p:nvPr/>
      </p:nvGrpSpPr>
      <p:grpSpPr>
        <a:xfrm>
          <a:off x="0" y="0"/>
          <a:ext cx="0" cy="0"/>
          <a:chOff x="0" y="0"/>
          <a:chExt cx="0" cy="0"/>
        </a:xfrm>
      </p:grpSpPr>
      <p:sp>
        <p:nvSpPr>
          <p:cNvPr id="10" name="Platshållare för text 8"/>
          <p:cNvSpPr>
            <a:spLocks noGrp="1"/>
          </p:cNvSpPr>
          <p:nvPr>
            <p:ph type="body" sz="quarter" idx="14" hasCustomPrompt="1"/>
          </p:nvPr>
        </p:nvSpPr>
        <p:spPr>
          <a:xfrm>
            <a:off x="1839913" y="2825750"/>
            <a:ext cx="8526462"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Rubrik 1">
            <a:extLst>
              <a:ext uri="{FF2B5EF4-FFF2-40B4-BE49-F238E27FC236}">
                <a16:creationId xmlns:a16="http://schemas.microsoft.com/office/drawing/2014/main" id="{6D7113AC-1BDB-405C-A114-68973313806A}"/>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Tree>
    <p:extLst>
      <p:ext uri="{BB962C8B-B14F-4D97-AF65-F5344CB8AC3E}">
        <p14:creationId xmlns:p14="http://schemas.microsoft.com/office/powerpoint/2010/main" val="386388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två punktlistor">
    <p:bg bwMode="ltGray">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
        <p:nvSpPr>
          <p:cNvPr id="10" name="Platshållare för text 8"/>
          <p:cNvSpPr>
            <a:spLocks noGrp="1"/>
          </p:cNvSpPr>
          <p:nvPr>
            <p:ph type="body" sz="quarter" idx="14" hasCustomPrompt="1"/>
          </p:nvPr>
        </p:nvSpPr>
        <p:spPr>
          <a:xfrm>
            <a:off x="1839913"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Platshållare för text 8">
            <a:extLst>
              <a:ext uri="{FF2B5EF4-FFF2-40B4-BE49-F238E27FC236}">
                <a16:creationId xmlns:a16="http://schemas.microsoft.com/office/drawing/2014/main" id="{EF08AAD5-ECE8-4F0F-8C4D-8A72E807E265}"/>
              </a:ext>
            </a:extLst>
          </p:cNvPr>
          <p:cNvSpPr>
            <a:spLocks noGrp="1"/>
          </p:cNvSpPr>
          <p:nvPr>
            <p:ph type="body" sz="quarter" idx="18" hasCustomPrompt="1"/>
          </p:nvPr>
        </p:nvSpPr>
        <p:spPr>
          <a:xfrm>
            <a:off x="6395272"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6607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 </a:t>
            </a:r>
            <a:br>
              <a:rPr lang="sv-SE" dirty="0"/>
            </a:br>
            <a:r>
              <a:rPr lang="sv-SE" dirty="0"/>
              <a:t>Bildproportioner 784px * 395px vid 72ppi.</a:t>
            </a:r>
          </a:p>
        </p:txBody>
      </p:sp>
      <p:sp>
        <p:nvSpPr>
          <p:cNvPr id="5" name="Platshållare för datum 4">
            <a:extLst>
              <a:ext uri="{FF2B5EF4-FFF2-40B4-BE49-F238E27FC236}">
                <a16:creationId xmlns:a16="http://schemas.microsoft.com/office/drawing/2014/main" id="{3491BE33-8CE1-48D7-84D5-C2D368957C3E}"/>
              </a:ext>
            </a:extLst>
          </p:cNvPr>
          <p:cNvSpPr>
            <a:spLocks noGrp="1"/>
          </p:cNvSpPr>
          <p:nvPr>
            <p:ph type="dt" sz="half" idx="16"/>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7D6D43A4-5C9F-40A3-BE15-180DC7BA7B87}"/>
              </a:ext>
            </a:extLst>
          </p:cNvPr>
          <p:cNvSpPr>
            <a:spLocks noGrp="1"/>
          </p:cNvSpPr>
          <p:nvPr>
            <p:ph type="ftr" sz="quarter" idx="17"/>
          </p:nvPr>
        </p:nvSpPr>
        <p:spPr/>
        <p:txBody>
          <a:bodyPr/>
          <a:lstStyle/>
          <a:p>
            <a:endParaRPr lang="sv-SE" dirty="0"/>
          </a:p>
        </p:txBody>
      </p:sp>
      <p:sp>
        <p:nvSpPr>
          <p:cNvPr id="7" name="Platshållare för bildnummer 6">
            <a:extLst>
              <a:ext uri="{FF2B5EF4-FFF2-40B4-BE49-F238E27FC236}">
                <a16:creationId xmlns:a16="http://schemas.microsoft.com/office/drawing/2014/main" id="{6FAE2253-B4EE-442B-94FF-CE1BF15369A0}"/>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8158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784px * 395px vid 72ppi.</a:t>
            </a:r>
          </a:p>
        </p:txBody>
      </p:sp>
      <p:sp>
        <p:nvSpPr>
          <p:cNvPr id="3" name="Platshållare för text 2">
            <a:extLst>
              <a:ext uri="{FF2B5EF4-FFF2-40B4-BE49-F238E27FC236}">
                <a16:creationId xmlns:a16="http://schemas.microsoft.com/office/drawing/2014/main" id="{AFF42CA9-A248-4E47-8F2D-B72B7CA16C55}"/>
              </a:ext>
            </a:extLst>
          </p:cNvPr>
          <p:cNvSpPr>
            <a:spLocks noGrp="1"/>
          </p:cNvSpPr>
          <p:nvPr>
            <p:ph type="body" sz="quarter" idx="16"/>
          </p:nvPr>
        </p:nvSpPr>
        <p:spPr>
          <a:xfrm>
            <a:off x="1878014" y="6035674"/>
            <a:ext cx="7469186" cy="340763"/>
          </a:xfrm>
        </p:spPr>
        <p:txBody>
          <a:bodyPr anchor="b"/>
          <a:lstStyle>
            <a:lvl1pPr marL="0" indent="0">
              <a:buNone/>
              <a:defRPr sz="1500"/>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6" name="Platshållare för datum 5">
            <a:extLst>
              <a:ext uri="{FF2B5EF4-FFF2-40B4-BE49-F238E27FC236}">
                <a16:creationId xmlns:a16="http://schemas.microsoft.com/office/drawing/2014/main" id="{0C70B065-F0A6-4E4F-B3E2-1576C189F508}"/>
              </a:ext>
            </a:extLst>
          </p:cNvPr>
          <p:cNvSpPr>
            <a:spLocks noGrp="1"/>
          </p:cNvSpPr>
          <p:nvPr>
            <p:ph type="dt" sz="half" idx="17"/>
          </p:nvPr>
        </p:nvSpPr>
        <p:spPr>
          <a:xfrm>
            <a:off x="9773986" y="6117397"/>
            <a:ext cx="1080000" cy="360000"/>
          </a:xfrm>
        </p:spPr>
        <p:txBody>
          <a:bodyPr/>
          <a:lstStyle>
            <a:lvl1pPr algn="r">
              <a:defRPr/>
            </a:lvl1pPr>
          </a:lstStyle>
          <a:p>
            <a:fld id="{DD6FA40D-1A6B-47F3-AD8F-738E56F60A5B}" type="datetime1">
              <a:rPr lang="sv-SE" smtClean="0"/>
              <a:pPr/>
              <a:t>2023-07-05</a:t>
            </a:fld>
            <a:endParaRPr lang="sv-SE" dirty="0"/>
          </a:p>
        </p:txBody>
      </p:sp>
      <p:sp>
        <p:nvSpPr>
          <p:cNvPr id="7" name="Platshållare för sidfot 6">
            <a:extLst>
              <a:ext uri="{FF2B5EF4-FFF2-40B4-BE49-F238E27FC236}">
                <a16:creationId xmlns:a16="http://schemas.microsoft.com/office/drawing/2014/main" id="{E1F696BB-671D-4C01-A4ED-C0F49226E9EC}"/>
              </a:ext>
            </a:extLst>
          </p:cNvPr>
          <p:cNvSpPr>
            <a:spLocks noGrp="1"/>
          </p:cNvSpPr>
          <p:nvPr>
            <p:ph type="ftr" sz="quarter" idx="18"/>
          </p:nvPr>
        </p:nvSpPr>
        <p:spPr>
          <a:xfrm>
            <a:off x="9773986" y="5553075"/>
            <a:ext cx="1699670" cy="564321"/>
          </a:xfrm>
        </p:spPr>
        <p:txBody>
          <a:bodyPr anchor="b"/>
          <a:lstStyle/>
          <a:p>
            <a:endParaRPr lang="sv-SE" dirty="0"/>
          </a:p>
        </p:txBody>
      </p:sp>
      <p:sp>
        <p:nvSpPr>
          <p:cNvPr id="8" name="Platshållare för bildnummer 7">
            <a:extLst>
              <a:ext uri="{FF2B5EF4-FFF2-40B4-BE49-F238E27FC236}">
                <a16:creationId xmlns:a16="http://schemas.microsoft.com/office/drawing/2014/main" id="{F76102CB-A850-4B25-9224-1BCEEAE6593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74541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261665"/>
            <a:ext cx="7469186" cy="3763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30384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och källa">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404872"/>
            <a:ext cx="7469186" cy="362075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a:xfrm>
            <a:off x="9773986" y="6117397"/>
            <a:ext cx="1080000" cy="360000"/>
          </a:xfrm>
        </p:spPr>
        <p:txBody>
          <a:bodyPr/>
          <a:lstStyle>
            <a:lvl1pPr algn="r">
              <a:defRPr/>
            </a:lvl1pPr>
          </a:lstStyle>
          <a:p>
            <a:fld id="{DD6FA40D-1A6B-47F3-AD8F-738E56F60A5B}" type="datetime1">
              <a:rPr lang="sv-SE" smtClean="0"/>
              <a:pPr/>
              <a:t>2023-07-05</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a:xfrm>
            <a:off x="9773986" y="5553075"/>
            <a:ext cx="1699670" cy="564321"/>
          </a:xfrm>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3" name="Platshållare för text 2">
            <a:extLst>
              <a:ext uri="{FF2B5EF4-FFF2-40B4-BE49-F238E27FC236}">
                <a16:creationId xmlns:a16="http://schemas.microsoft.com/office/drawing/2014/main" id="{00C87DAA-BC48-4362-8F30-F223189C9BFE}"/>
              </a:ext>
            </a:extLst>
          </p:cNvPr>
          <p:cNvSpPr>
            <a:spLocks noGrp="1"/>
          </p:cNvSpPr>
          <p:nvPr>
            <p:ph type="body" sz="quarter" idx="14" hasCustomPrompt="1"/>
          </p:nvPr>
        </p:nvSpPr>
        <p:spPr>
          <a:xfrm>
            <a:off x="1844766" y="6035674"/>
            <a:ext cx="7469186" cy="340763"/>
          </a:xfrm>
        </p:spPr>
        <p:txBody>
          <a:bodyPr anchor="b"/>
          <a:lstStyle>
            <a:lvl1pPr marL="0" indent="0">
              <a:buNone/>
              <a:defRPr sz="1500"/>
            </a:lvl1pPr>
            <a:lvl2pPr marL="314325" indent="0">
              <a:buNone/>
              <a:defRPr/>
            </a:lvl2pPr>
            <a:lvl3pPr marL="590550" indent="0">
              <a:buNone/>
              <a:defRPr/>
            </a:lvl3pPr>
            <a:lvl4pPr marL="895350" indent="0">
              <a:buNone/>
              <a:defRPr/>
            </a:lvl4pPr>
            <a:lvl5pPr marL="1171575" indent="0">
              <a:buNone/>
              <a:defRPr/>
            </a:lvl5pPr>
          </a:lstStyle>
          <a:p>
            <a:pPr lvl="0"/>
            <a:r>
              <a:rPr lang="sv-SE" dirty="0"/>
              <a:t>Källa</a:t>
            </a:r>
          </a:p>
        </p:txBody>
      </p:sp>
      <p:sp>
        <p:nvSpPr>
          <p:cNvPr id="4" name="Platshållare för text 3">
            <a:extLst>
              <a:ext uri="{FF2B5EF4-FFF2-40B4-BE49-F238E27FC236}">
                <a16:creationId xmlns:a16="http://schemas.microsoft.com/office/drawing/2014/main" id="{570A2D51-0826-4AE1-8C91-9D544F45760D}"/>
              </a:ext>
            </a:extLst>
          </p:cNvPr>
          <p:cNvSpPr>
            <a:spLocks noGrp="1"/>
          </p:cNvSpPr>
          <p:nvPr>
            <p:ph type="body" sz="quarter" idx="15" hasCustomPrompt="1"/>
          </p:nvPr>
        </p:nvSpPr>
        <p:spPr>
          <a:xfrm>
            <a:off x="1844766" y="1792837"/>
            <a:ext cx="7381121" cy="340763"/>
          </a:xfrm>
        </p:spPr>
        <p:txBody>
          <a:bodyPr/>
          <a:lstStyle>
            <a:lvl1pPr marL="0" indent="0">
              <a:buNone/>
              <a:defRPr>
                <a:solidFill>
                  <a:schemeClr val="tx2"/>
                </a:solidFill>
              </a:defRPr>
            </a:lvl1pPr>
          </a:lstStyle>
          <a:p>
            <a:pPr lvl="0"/>
            <a:r>
              <a:rPr lang="sv-SE" dirty="0"/>
              <a:t>Underrubrik</a:t>
            </a:r>
          </a:p>
        </p:txBody>
      </p:sp>
    </p:spTree>
    <p:extLst>
      <p:ext uri="{BB962C8B-B14F-4D97-AF65-F5344CB8AC3E}">
        <p14:creationId xmlns:p14="http://schemas.microsoft.com/office/powerpoint/2010/main" val="18464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unktlista och 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3235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3" y="0"/>
            <a:ext cx="5138737" cy="6858000"/>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720px vid 72ppi.</a:t>
            </a:r>
            <a:br>
              <a:rPr lang="sv-SE" dirty="0"/>
            </a:br>
            <a:endParaRPr lang="sv-SE" dirty="0"/>
          </a:p>
        </p:txBody>
      </p:sp>
      <p:sp>
        <p:nvSpPr>
          <p:cNvPr id="5" name="Platshållare för datum 4">
            <a:extLst>
              <a:ext uri="{FF2B5EF4-FFF2-40B4-BE49-F238E27FC236}">
                <a16:creationId xmlns:a16="http://schemas.microsoft.com/office/drawing/2014/main" id="{068D4A83-B3A9-47F9-AEC8-0F26771B20E3}"/>
              </a:ext>
            </a:extLst>
          </p:cNvPr>
          <p:cNvSpPr>
            <a:spLocks noGrp="1"/>
          </p:cNvSpPr>
          <p:nvPr>
            <p:ph type="dt" sz="half" idx="16"/>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85E2E8D8-208D-4501-A386-DA031D53F6AD}"/>
              </a:ext>
            </a:extLst>
          </p:cNvPr>
          <p:cNvSpPr>
            <a:spLocks noGrp="1"/>
          </p:cNvSpPr>
          <p:nvPr>
            <p:ph type="ftr" sz="quarter" idx="17"/>
          </p:nvPr>
        </p:nvSpPr>
        <p:spPr>
          <a:xfrm>
            <a:off x="4038600" y="6117397"/>
            <a:ext cx="3014663" cy="360000"/>
          </a:xfrm>
        </p:spPr>
        <p:txBody>
          <a:bodyPr/>
          <a:lstStyle/>
          <a:p>
            <a:endParaRPr lang="sv-SE" dirty="0"/>
          </a:p>
        </p:txBody>
      </p:sp>
      <p:sp>
        <p:nvSpPr>
          <p:cNvPr id="7" name="Platshållare för bildnummer 6">
            <a:extLst>
              <a:ext uri="{FF2B5EF4-FFF2-40B4-BE49-F238E27FC236}">
                <a16:creationId xmlns:a16="http://schemas.microsoft.com/office/drawing/2014/main" id="{16747845-D6D0-4EDC-ACA9-1F8597A93EA4}"/>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4931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unktlista och 2 bilder">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7" y="1320075"/>
            <a:ext cx="4827496"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3" y="2825750"/>
            <a:ext cx="4827495"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4" y="0"/>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br>
              <a:rPr lang="sv-SE" dirty="0"/>
            </a:br>
            <a:endParaRPr lang="sv-SE" dirty="0"/>
          </a:p>
        </p:txBody>
      </p:sp>
      <p:sp>
        <p:nvSpPr>
          <p:cNvPr id="5" name="Platshållare för bild 12">
            <a:extLst>
              <a:ext uri="{FF2B5EF4-FFF2-40B4-BE49-F238E27FC236}">
                <a16:creationId xmlns:a16="http://schemas.microsoft.com/office/drawing/2014/main" id="{4A40CD9A-E033-4BE9-86A7-2E87E746EE28}"/>
              </a:ext>
            </a:extLst>
          </p:cNvPr>
          <p:cNvSpPr>
            <a:spLocks noGrp="1"/>
          </p:cNvSpPr>
          <p:nvPr>
            <p:ph type="pic" sz="quarter" idx="16" hasCustomPrompt="1"/>
          </p:nvPr>
        </p:nvSpPr>
        <p:spPr bwMode="auto">
          <a:xfrm>
            <a:off x="7053264" y="3466356"/>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p>
        </p:txBody>
      </p:sp>
      <p:sp>
        <p:nvSpPr>
          <p:cNvPr id="6" name="Platshållare för datum 5">
            <a:extLst>
              <a:ext uri="{FF2B5EF4-FFF2-40B4-BE49-F238E27FC236}">
                <a16:creationId xmlns:a16="http://schemas.microsoft.com/office/drawing/2014/main" id="{23C45604-70F1-4192-8754-B85F344D5578}"/>
              </a:ext>
            </a:extLst>
          </p:cNvPr>
          <p:cNvSpPr>
            <a:spLocks noGrp="1"/>
          </p:cNvSpPr>
          <p:nvPr>
            <p:ph type="dt" sz="half" idx="17"/>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0EAEC080-BBF3-4997-ABC5-7E13A491D6AC}"/>
              </a:ext>
            </a:extLst>
          </p:cNvPr>
          <p:cNvSpPr>
            <a:spLocks noGrp="1"/>
          </p:cNvSpPr>
          <p:nvPr>
            <p:ph type="ftr" sz="quarter" idx="18"/>
          </p:nvPr>
        </p:nvSpPr>
        <p:spPr>
          <a:xfrm>
            <a:off x="4038600" y="6117397"/>
            <a:ext cx="3014663" cy="360000"/>
          </a:xfrm>
        </p:spPr>
        <p:txBody>
          <a:bodyPr/>
          <a:lstStyle/>
          <a:p>
            <a:endParaRPr lang="sv-SE" dirty="0"/>
          </a:p>
        </p:txBody>
      </p:sp>
      <p:sp>
        <p:nvSpPr>
          <p:cNvPr id="8" name="Platshållare för bildnummer 7">
            <a:extLst>
              <a:ext uri="{FF2B5EF4-FFF2-40B4-BE49-F238E27FC236}">
                <a16:creationId xmlns:a16="http://schemas.microsoft.com/office/drawing/2014/main" id="{C12D284C-484E-4F86-9D30-9628043E7E8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44289850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unktlista och 1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p:nvPr>
        </p:nvSpPr>
        <p:spPr>
          <a:xfrm>
            <a:off x="7818438" y="0"/>
            <a:ext cx="4373562" cy="6858000"/>
          </a:xfrm>
        </p:spPr>
        <p:txBody>
          <a:bodyPr tIns="324000"/>
          <a:lstStyle>
            <a:lvl1pPr marL="0" indent="0" algn="ctr">
              <a:buFontTx/>
              <a:buNone/>
              <a:defRPr/>
            </a:lvl1pPr>
          </a:lstStyle>
          <a:p>
            <a:pPr lvl="0"/>
            <a:r>
              <a:rPr lang="sv-SE"/>
              <a:t>Redigera format för bakgrundstext</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474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00646A6B-14CF-4F46-A30C-431AA535D2BE}"/>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358152AF-30D5-4C5F-9CB4-844D04B190E0}"/>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6FF4F668-E35B-4A49-A79B-1D4C96C240D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65368175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unktlista och 2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p:nvPr>
        </p:nvSpPr>
        <p:spPr>
          <a:xfrm>
            <a:off x="7818438" y="0"/>
            <a:ext cx="4373562" cy="3425825"/>
          </a:xfrm>
        </p:spPr>
        <p:txBody>
          <a:bodyPr tIns="324000"/>
          <a:lstStyle>
            <a:lvl1pPr marL="0" indent="0" algn="ctr">
              <a:buFontTx/>
              <a:buNone/>
              <a:defRPr/>
            </a:lvl1pPr>
          </a:lstStyle>
          <a:p>
            <a:pPr lvl="0"/>
            <a:r>
              <a:rPr lang="sv-SE"/>
              <a:t>Redigera format för bakgrundstext</a:t>
            </a:r>
          </a:p>
        </p:txBody>
      </p:sp>
      <p:sp>
        <p:nvSpPr>
          <p:cNvPr id="11" name="Platshållare för innehåll 2"/>
          <p:cNvSpPr>
            <a:spLocks noGrp="1"/>
          </p:cNvSpPr>
          <p:nvPr>
            <p:ph sz="quarter" idx="16"/>
          </p:nvPr>
        </p:nvSpPr>
        <p:spPr>
          <a:xfrm>
            <a:off x="7818438" y="3429000"/>
            <a:ext cx="4373562" cy="3425825"/>
          </a:xfrm>
        </p:spPr>
        <p:txBody>
          <a:bodyPr tIns="324000"/>
          <a:lstStyle>
            <a:lvl1pPr marL="0" indent="0" algn="ctr">
              <a:buFontTx/>
              <a:buNone/>
              <a:defRPr/>
            </a:lvl1pPr>
          </a:lstStyle>
          <a:p>
            <a:pPr lvl="0"/>
            <a:r>
              <a:rPr lang="sv-SE"/>
              <a:t>Redigera format för bakgrundstext</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4591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vi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hasCustomPrompt="1"/>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marL="0" indent="0">
              <a:buNone/>
              <a:defRPr>
                <a:solidFill>
                  <a:schemeClr val="tx1"/>
                </a:solidFill>
              </a:defRPr>
            </a:lvl1pPr>
          </a:lstStyle>
          <a:p>
            <a:r>
              <a:rPr lang="sv-SE" dirty="0"/>
              <a:t>Klicka på ikonen för att lägga till en bild.</a:t>
            </a:r>
            <a:br>
              <a:rPr lang="sv-SE" dirty="0"/>
            </a:br>
            <a:r>
              <a:rPr lang="sv-SE" dirty="0"/>
              <a:t>Bildproportioner 1294px * 729px vid 72ppi.</a:t>
            </a:r>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2" name="Platshållare för datum 1">
            <a:extLst>
              <a:ext uri="{FF2B5EF4-FFF2-40B4-BE49-F238E27FC236}">
                <a16:creationId xmlns:a16="http://schemas.microsoft.com/office/drawing/2014/main" id="{B18157B3-B3D7-4E8E-A87F-1B5E562922A5}"/>
              </a:ext>
            </a:extLst>
          </p:cNvPr>
          <p:cNvSpPr>
            <a:spLocks noGrp="1"/>
          </p:cNvSpPr>
          <p:nvPr>
            <p:ph type="dt" sz="half" idx="12"/>
          </p:nvPr>
        </p:nvSpPr>
        <p:spPr>
          <a:xfrm>
            <a:off x="9773986" y="6117397"/>
            <a:ext cx="1080000" cy="360000"/>
          </a:xfrm>
        </p:spPr>
        <p:txBody>
          <a:bodyPr/>
          <a:lstStyle>
            <a:lvl1pPr algn="r">
              <a:defRPr/>
            </a:lvl1pPr>
          </a:lstStyle>
          <a:p>
            <a:fld id="{65482580-9759-4449-BE0E-7090FCBA2BE4}" type="datetime1">
              <a:rPr lang="sv-SE" smtClean="0"/>
              <a:t>2023-07-05</a:t>
            </a:fld>
            <a:endParaRPr lang="sv-SE" dirty="0"/>
          </a:p>
        </p:txBody>
      </p:sp>
      <p:sp>
        <p:nvSpPr>
          <p:cNvPr id="4" name="Platshållare för sidfot 3">
            <a:extLst>
              <a:ext uri="{FF2B5EF4-FFF2-40B4-BE49-F238E27FC236}">
                <a16:creationId xmlns:a16="http://schemas.microsoft.com/office/drawing/2014/main" id="{2854471B-20FD-4F9D-9D6F-38E431E99E15}"/>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13046F0B-0298-4EC3-984D-C8CED4F1EF9B}"/>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09096143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svar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a:defRPr>
                <a:solidFill>
                  <a:schemeClr val="tx1"/>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2" name="Platshållare för datum 1">
            <a:extLst>
              <a:ext uri="{FF2B5EF4-FFF2-40B4-BE49-F238E27FC236}">
                <a16:creationId xmlns:a16="http://schemas.microsoft.com/office/drawing/2014/main" id="{9496E75B-581D-46B9-BA7D-A68EA322777D}"/>
              </a:ext>
            </a:extLst>
          </p:cNvPr>
          <p:cNvSpPr>
            <a:spLocks noGrp="1"/>
          </p:cNvSpPr>
          <p:nvPr>
            <p:ph type="dt" sz="half" idx="12"/>
          </p:nvPr>
        </p:nvSpPr>
        <p:spPr>
          <a:xfrm>
            <a:off x="9773986" y="6117397"/>
            <a:ext cx="1080000" cy="360000"/>
          </a:xfrm>
        </p:spPr>
        <p:txBody>
          <a:bodyPr/>
          <a:lstStyle>
            <a:lvl1pPr algn="r">
              <a:defRPr/>
            </a:lvl1pPr>
          </a:lstStyle>
          <a:p>
            <a:fld id="{CE00161E-F38A-452D-9E94-ACC50D8A7652}" type="datetime1">
              <a:rPr lang="sv-SE" smtClean="0"/>
              <a:t>2023-07-05</a:t>
            </a:fld>
            <a:endParaRPr lang="sv-SE" dirty="0"/>
          </a:p>
        </p:txBody>
      </p:sp>
      <p:sp>
        <p:nvSpPr>
          <p:cNvPr id="4" name="Platshållare för sidfot 3">
            <a:extLst>
              <a:ext uri="{FF2B5EF4-FFF2-40B4-BE49-F238E27FC236}">
                <a16:creationId xmlns:a16="http://schemas.microsoft.com/office/drawing/2014/main" id="{FACDDECF-B828-4DB5-8DC1-75415E05F242}"/>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F172003D-97CC-4314-B10C-9D89AC030B11}"/>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76976451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sid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2363381" y="1458803"/>
            <a:ext cx="8227281" cy="3659107"/>
          </a:xfrm>
          <a:prstGeom prst="rect">
            <a:avLst/>
          </a:prstGeom>
        </p:spPr>
        <p:txBody>
          <a:bodyPr/>
          <a:lstStyle>
            <a:lvl1pPr>
              <a:lnSpc>
                <a:spcPct val="110000"/>
              </a:lnSpc>
              <a:defRPr sz="5000"/>
            </a:lvl1pPr>
          </a:lstStyle>
          <a:p>
            <a:r>
              <a:rPr lang="sv-SE" dirty="0"/>
              <a:t>Citat</a:t>
            </a:r>
          </a:p>
        </p:txBody>
      </p:sp>
      <p:sp>
        <p:nvSpPr>
          <p:cNvPr id="5" name="Platshållare för datum 4">
            <a:extLst>
              <a:ext uri="{FF2B5EF4-FFF2-40B4-BE49-F238E27FC236}">
                <a16:creationId xmlns:a16="http://schemas.microsoft.com/office/drawing/2014/main" id="{16CE74D7-D5DA-4033-A08E-ED4E101B02C1}"/>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F04BB9AB-4FA2-49C0-AFEC-C4E46C910B6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69C8215-4CD1-443C-9613-5AEC6D2E5DD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27430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d eller siffr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0" y="1458803"/>
            <a:ext cx="12191999" cy="3659107"/>
          </a:xfrm>
          <a:prstGeom prst="rect">
            <a:avLst/>
          </a:prstGeom>
        </p:spPr>
        <p:txBody>
          <a:bodyPr/>
          <a:lstStyle>
            <a:lvl1pPr algn="ctr">
              <a:lnSpc>
                <a:spcPct val="110000"/>
              </a:lnSpc>
              <a:defRPr sz="10000"/>
            </a:lvl1pPr>
          </a:lstStyle>
          <a:p>
            <a:r>
              <a:rPr lang="sv-SE" dirty="0"/>
              <a:t>Ord eller siffra</a:t>
            </a:r>
          </a:p>
        </p:txBody>
      </p:sp>
      <p:sp>
        <p:nvSpPr>
          <p:cNvPr id="5" name="Platshållare för datum 4">
            <a:extLst>
              <a:ext uri="{FF2B5EF4-FFF2-40B4-BE49-F238E27FC236}">
                <a16:creationId xmlns:a16="http://schemas.microsoft.com/office/drawing/2014/main" id="{1EF73305-A696-4440-97F1-3D609D70A16D}"/>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050188DA-DF3E-4105-9FFA-1D005E6AE11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56AC43D-FFD9-47FA-B774-A3A552E89F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23210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sida 1">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28DE8A3C-DFE3-4A02-8707-54698C331B55}"/>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CC2AB4D-CE55-443A-8348-3B56D356A60E}"/>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5126E12-1DB7-4B46-AD23-C37BF74C1DA4}"/>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6405667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sida 2">
    <p:bg>
      <p:bgPr>
        <a:solidFill>
          <a:schemeClr val="accent3"/>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B5D89767-6392-4124-A655-D9B6B7457E05}"/>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D3C19679-0B6D-49C5-AF04-89949C35C98B}"/>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315D5E5-D824-4B8B-8566-90F794ED2CAC}"/>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5143607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sida 3">
    <p:bg>
      <p:bgPr>
        <a:solidFill>
          <a:schemeClr val="accent2"/>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FAA7B25D-A717-4A78-A055-CFD6601F3C53}"/>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FB5FE7FC-AF6E-41E1-89AD-2FEC849B9EA5}"/>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DD8EFA3A-62D8-4D40-82D8-659416CA3729}"/>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423072046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utsida 4">
    <p:bg>
      <p:bgPr>
        <a:solidFill>
          <a:schemeClr val="accent5"/>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5E72654F-EC6C-403E-A3E9-174486D3BA21}"/>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1635D99E-456D-4D49-A9C6-B4C308D1E320}"/>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73B0CAE1-9F1B-4E86-9ABE-500525301766}"/>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8470613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elsida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2" name="Platshållare för text 11">
            <a:extLst>
              <a:ext uri="{FF2B5EF4-FFF2-40B4-BE49-F238E27FC236}">
                <a16:creationId xmlns:a16="http://schemas.microsoft.com/office/drawing/2014/main" id="{FAA9B63E-7070-460A-B9B6-2967B5DE03C3}"/>
              </a:ext>
            </a:extLst>
          </p:cNvPr>
          <p:cNvSpPr>
            <a:spLocks noGrp="1"/>
          </p:cNvSpPr>
          <p:nvPr>
            <p:ph type="body" sz="quarter" idx="14" hasCustomPrompt="1"/>
          </p:nvPr>
        </p:nvSpPr>
        <p:spPr>
          <a:xfrm>
            <a:off x="1580659" y="6035186"/>
            <a:ext cx="963360" cy="288000"/>
          </a:xfrm>
          <a:blipFill>
            <a:blip r:embed="rId3"/>
            <a:stretch>
              <a:fillRect/>
            </a:stretch>
          </a:blipFill>
        </p:spPr>
        <p:txBody>
          <a:bodyPr/>
          <a:lstStyle>
            <a:lvl1pPr marL="0" indent="0">
              <a:buNone/>
              <a:defRPr sz="100"/>
            </a:lvl1pPr>
          </a:lstStyle>
          <a:p>
            <a:pPr lvl="0"/>
            <a:r>
              <a:rPr lang="sv-SE" dirty="0"/>
              <a:t> </a:t>
            </a:r>
          </a:p>
        </p:txBody>
      </p:sp>
    </p:spTree>
    <p:extLst>
      <p:ext uri="{BB962C8B-B14F-4D97-AF65-F5344CB8AC3E}">
        <p14:creationId xmlns:p14="http://schemas.microsoft.com/office/powerpoint/2010/main" val="347599613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bg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bg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B33E9909-B33F-4591-82F9-29D0BE63D148}"/>
              </a:ext>
            </a:extLst>
          </p:cNvPr>
          <p:cNvSpPr>
            <a:spLocks noGrp="1"/>
          </p:cNvSpPr>
          <p:nvPr>
            <p:ph type="dt" sz="half" idx="11"/>
          </p:nvPr>
        </p:nvSpPr>
        <p:spPr/>
        <p:txBody>
          <a:bodyPr/>
          <a:lstStyle>
            <a:lvl1pPr>
              <a:defRPr>
                <a:solidFill>
                  <a:schemeClr val="bg2"/>
                </a:solidFill>
              </a:defRPr>
            </a:lvl1pPr>
          </a:lstStyle>
          <a:p>
            <a:fld id="{DD6FA40D-1A6B-47F3-AD8F-738E56F60A5B}" type="datetime1">
              <a:rPr lang="sv-SE" smtClean="0"/>
              <a:pPr/>
              <a:t>2023-07-05</a:t>
            </a:fld>
            <a:endParaRPr lang="sv-SE" dirty="0"/>
          </a:p>
        </p:txBody>
      </p:sp>
      <p:sp>
        <p:nvSpPr>
          <p:cNvPr id="7" name="Platshållare för sidfot 6">
            <a:extLst>
              <a:ext uri="{FF2B5EF4-FFF2-40B4-BE49-F238E27FC236}">
                <a16:creationId xmlns:a16="http://schemas.microsoft.com/office/drawing/2014/main" id="{DEEB7789-E584-475C-B899-C19C55733D7E}"/>
              </a:ext>
            </a:extLst>
          </p:cNvPr>
          <p:cNvSpPr>
            <a:spLocks noGrp="1"/>
          </p:cNvSpPr>
          <p:nvPr>
            <p:ph type="ftr" sz="quarter" idx="12"/>
          </p:nvPr>
        </p:nvSpPr>
        <p:spPr/>
        <p:txBody>
          <a:bodyPr/>
          <a:lstStyle>
            <a:lvl1pPr>
              <a:defRPr>
                <a:solidFill>
                  <a:schemeClr val="bg2"/>
                </a:solidFill>
              </a:defRPr>
            </a:lvl1pPr>
          </a:lstStyle>
          <a:p>
            <a:endParaRPr lang="sv-SE" dirty="0"/>
          </a:p>
        </p:txBody>
      </p:sp>
      <p:sp>
        <p:nvSpPr>
          <p:cNvPr id="9" name="Platshållare för bildnummer 8">
            <a:extLst>
              <a:ext uri="{FF2B5EF4-FFF2-40B4-BE49-F238E27FC236}">
                <a16:creationId xmlns:a16="http://schemas.microsoft.com/office/drawing/2014/main" id="{F796283D-A9AC-4664-8B62-D4597D8DD513}"/>
              </a:ext>
            </a:extLst>
          </p:cNvPr>
          <p:cNvSpPr>
            <a:spLocks noGrp="1"/>
          </p:cNvSpPr>
          <p:nvPr>
            <p:ph type="sldNum" sz="quarter" idx="13"/>
          </p:nvPr>
        </p:nvSpPr>
        <p:spPr/>
        <p:txBody>
          <a:bodyPr/>
          <a:lstStyle>
            <a:lvl1pPr>
              <a:defRPr>
                <a:solidFill>
                  <a:schemeClr val="bg2"/>
                </a:solidFill>
              </a:defRPr>
            </a:lvl1pPr>
          </a:lstStyle>
          <a:p>
            <a:fld id="{5BC4F65D-E8CF-43F4-9BF9-C68DC7E86418}" type="slidenum">
              <a:rPr lang="sv-SE" smtClean="0"/>
              <a:pPr/>
              <a:t>‹#›</a:t>
            </a:fld>
            <a:endParaRPr lang="sv-SE" dirty="0"/>
          </a:p>
        </p:txBody>
      </p:sp>
      <p:grpSp>
        <p:nvGrpSpPr>
          <p:cNvPr id="26" name="Bild 1">
            <a:extLst>
              <a:ext uri="{FF2B5EF4-FFF2-40B4-BE49-F238E27FC236}">
                <a16:creationId xmlns:a16="http://schemas.microsoft.com/office/drawing/2014/main" id="{034D6BCD-BF47-4D86-A884-264CD855E80C}"/>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27" name="Frihandsfigur: Form 26">
              <a:extLst>
                <a:ext uri="{FF2B5EF4-FFF2-40B4-BE49-F238E27FC236}">
                  <a16:creationId xmlns:a16="http://schemas.microsoft.com/office/drawing/2014/main" id="{57A29028-A8FA-4962-AC3E-D6CDF7A3CEC9}"/>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solidFill>
              <a:schemeClr val="bg1"/>
            </a:solidFill>
            <a:ln w="9525"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6E7BC1B9-4FBD-452F-B393-2684ED4D8741}"/>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solidFill>
              <a:schemeClr val="bg1"/>
            </a:solidFill>
            <a:ln w="9525"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83B98F73-756A-4D8A-9467-FB92A9EC9199}"/>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solidFill>
              <a:schemeClr val="bg1"/>
            </a:solid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215648862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2023-07-05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extLst>
      <p:ext uri="{BB962C8B-B14F-4D97-AF65-F5344CB8AC3E}">
        <p14:creationId xmlns:p14="http://schemas.microsoft.com/office/powerpoint/2010/main" val="1702513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sida 1">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3" name="Platshållare för datum 2">
            <a:extLst>
              <a:ext uri="{FF2B5EF4-FFF2-40B4-BE49-F238E27FC236}">
                <a16:creationId xmlns:a16="http://schemas.microsoft.com/office/drawing/2014/main" id="{B97EF6C3-0241-4F7E-A3D3-C3B7FAA686DD}"/>
              </a:ext>
            </a:extLst>
          </p:cNvPr>
          <p:cNvSpPr>
            <a:spLocks noGrp="1"/>
          </p:cNvSpPr>
          <p:nvPr>
            <p:ph type="dt" sz="half" idx="11"/>
          </p:nvPr>
        </p:nvSpPr>
        <p:spPr/>
        <p:txBody>
          <a:bodyPr/>
          <a:lstStyle/>
          <a:p>
            <a:fld id="{DD6FA40D-1A6B-47F3-AD8F-738E56F60A5B}" type="datetime1">
              <a:rPr lang="sv-SE" smtClean="0"/>
              <a:pPr/>
              <a:t>2023-07-05</a:t>
            </a:fld>
            <a:endParaRPr lang="sv-SE" dirty="0"/>
          </a:p>
        </p:txBody>
      </p:sp>
      <p:sp>
        <p:nvSpPr>
          <p:cNvPr id="4" name="Platshållare för sidfot 3">
            <a:extLst>
              <a:ext uri="{FF2B5EF4-FFF2-40B4-BE49-F238E27FC236}">
                <a16:creationId xmlns:a16="http://schemas.microsoft.com/office/drawing/2014/main" id="{56D2F430-F8DE-45A5-B181-A4A7ACF89B67}"/>
              </a:ext>
            </a:extLst>
          </p:cNvPr>
          <p:cNvSpPr>
            <a:spLocks noGrp="1"/>
          </p:cNvSpPr>
          <p:nvPr>
            <p:ph type="ftr" sz="quarter" idx="12"/>
          </p:nvPr>
        </p:nvSpPr>
        <p:spPr/>
        <p:txBody>
          <a:bodyPr/>
          <a:lstStyle/>
          <a:p>
            <a:endParaRPr lang="sv-SE" dirty="0"/>
          </a:p>
        </p:txBody>
      </p:sp>
      <p:sp>
        <p:nvSpPr>
          <p:cNvPr id="5" name="Platshållare för bildnummer 4">
            <a:extLst>
              <a:ext uri="{FF2B5EF4-FFF2-40B4-BE49-F238E27FC236}">
                <a16:creationId xmlns:a16="http://schemas.microsoft.com/office/drawing/2014/main" id="{5EA35C09-B849-44D2-BCE6-B45EF3FCE80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3850145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sida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00646A6B-14CF-4F46-A30C-431AA535D2BE}"/>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358152AF-30D5-4C5F-9CB4-844D04B190E0}"/>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6FF4F668-E35B-4A49-A79B-1D4C96C240D8}"/>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289948625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sida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bg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bg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B33E9909-B33F-4591-82F9-29D0BE63D148}"/>
              </a:ext>
            </a:extLst>
          </p:cNvPr>
          <p:cNvSpPr>
            <a:spLocks noGrp="1"/>
          </p:cNvSpPr>
          <p:nvPr>
            <p:ph type="dt" sz="half" idx="11"/>
          </p:nvPr>
        </p:nvSpPr>
        <p:spPr/>
        <p:txBody>
          <a:bodyPr/>
          <a:lstStyle>
            <a:lvl1pPr>
              <a:defRPr>
                <a:solidFill>
                  <a:schemeClr val="bg2"/>
                </a:solidFill>
              </a:defRPr>
            </a:lvl1pPr>
          </a:lstStyle>
          <a:p>
            <a:fld id="{DD6FA40D-1A6B-47F3-AD8F-738E56F60A5B}" type="datetime1">
              <a:rPr lang="sv-SE" smtClean="0"/>
              <a:pPr/>
              <a:t>2023-07-05</a:t>
            </a:fld>
            <a:endParaRPr lang="sv-SE" dirty="0"/>
          </a:p>
        </p:txBody>
      </p:sp>
      <p:sp>
        <p:nvSpPr>
          <p:cNvPr id="7" name="Platshållare för sidfot 6">
            <a:extLst>
              <a:ext uri="{FF2B5EF4-FFF2-40B4-BE49-F238E27FC236}">
                <a16:creationId xmlns:a16="http://schemas.microsoft.com/office/drawing/2014/main" id="{DEEB7789-E584-475C-B899-C19C55733D7E}"/>
              </a:ext>
            </a:extLst>
          </p:cNvPr>
          <p:cNvSpPr>
            <a:spLocks noGrp="1"/>
          </p:cNvSpPr>
          <p:nvPr>
            <p:ph type="ftr" sz="quarter" idx="12"/>
          </p:nvPr>
        </p:nvSpPr>
        <p:spPr/>
        <p:txBody>
          <a:bodyPr/>
          <a:lstStyle>
            <a:lvl1pPr>
              <a:defRPr>
                <a:solidFill>
                  <a:schemeClr val="bg2"/>
                </a:solidFill>
              </a:defRPr>
            </a:lvl1pPr>
          </a:lstStyle>
          <a:p>
            <a:endParaRPr lang="sv-SE" dirty="0"/>
          </a:p>
        </p:txBody>
      </p:sp>
      <p:sp>
        <p:nvSpPr>
          <p:cNvPr id="9" name="Platshållare för bildnummer 8">
            <a:extLst>
              <a:ext uri="{FF2B5EF4-FFF2-40B4-BE49-F238E27FC236}">
                <a16:creationId xmlns:a16="http://schemas.microsoft.com/office/drawing/2014/main" id="{F796283D-A9AC-4664-8B62-D4597D8DD513}"/>
              </a:ext>
            </a:extLst>
          </p:cNvPr>
          <p:cNvSpPr>
            <a:spLocks noGrp="1"/>
          </p:cNvSpPr>
          <p:nvPr>
            <p:ph type="sldNum" sz="quarter" idx="13"/>
          </p:nvPr>
        </p:nvSpPr>
        <p:spPr/>
        <p:txBody>
          <a:bodyPr/>
          <a:lstStyle>
            <a:lvl1pPr>
              <a:defRPr>
                <a:solidFill>
                  <a:schemeClr val="bg2"/>
                </a:solidFill>
              </a:defRPr>
            </a:lvl1pPr>
          </a:lstStyle>
          <a:p>
            <a:fld id="{5BC4F65D-E8CF-43F4-9BF9-C68DC7E86418}" type="slidenum">
              <a:rPr lang="sv-SE" smtClean="0"/>
              <a:pPr/>
              <a:t>‹#›</a:t>
            </a:fld>
            <a:endParaRPr lang="sv-SE" dirty="0"/>
          </a:p>
        </p:txBody>
      </p:sp>
      <p:grpSp>
        <p:nvGrpSpPr>
          <p:cNvPr id="26" name="Bild 1">
            <a:extLst>
              <a:ext uri="{FF2B5EF4-FFF2-40B4-BE49-F238E27FC236}">
                <a16:creationId xmlns:a16="http://schemas.microsoft.com/office/drawing/2014/main" id="{034D6BCD-BF47-4D86-A884-264CD855E80C}"/>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27" name="Frihandsfigur: Form 26">
              <a:extLst>
                <a:ext uri="{FF2B5EF4-FFF2-40B4-BE49-F238E27FC236}">
                  <a16:creationId xmlns:a16="http://schemas.microsoft.com/office/drawing/2014/main" id="{57A29028-A8FA-4962-AC3E-D6CDF7A3CEC9}"/>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solidFill>
              <a:schemeClr val="bg1"/>
            </a:solidFill>
            <a:ln w="9525"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6E7BC1B9-4FBD-452F-B393-2684ED4D8741}"/>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solidFill>
              <a:schemeClr val="bg1"/>
            </a:solidFill>
            <a:ln w="9525"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83B98F73-756A-4D8A-9467-FB92A9EC9199}"/>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solidFill>
              <a:schemeClr val="bg1"/>
            </a:solid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260212893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sida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12866951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sida 5">
    <p:bg bwMode="ltGray">
      <p:bgRef idx="1001">
        <a:schemeClr val="bg1"/>
      </p:bgRef>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47854DF8-636C-48D4-8A6C-B981CDF251CD}"/>
              </a:ext>
            </a:extLst>
          </p:cNvPr>
          <p:cNvSpPr>
            <a:spLocks noGrp="1"/>
          </p:cNvSpPr>
          <p:nvPr>
            <p:ph type="media" sz="quarter" idx="14"/>
          </p:nvPr>
        </p:nvSpPr>
        <p:spPr>
          <a:xfrm>
            <a:off x="0" y="0"/>
            <a:ext cx="12192000" cy="6858000"/>
          </a:xfrm>
        </p:spPr>
        <p:txBody>
          <a:bodyPr/>
          <a:lstStyle/>
          <a:p>
            <a:r>
              <a:rPr lang="sv-SE"/>
              <a:t>Klicka på ikonen för att lägga till ett medieklipp</a:t>
            </a:r>
          </a:p>
        </p:txBody>
      </p:sp>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5144316"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6" name="Platshållare för text 15">
            <a:extLst>
              <a:ext uri="{FF2B5EF4-FFF2-40B4-BE49-F238E27FC236}">
                <a16:creationId xmlns:a16="http://schemas.microsoft.com/office/drawing/2014/main" id="{2B1AD83D-E36E-4F16-8C67-27F15AB76E3C}"/>
              </a:ext>
            </a:extLst>
          </p:cNvPr>
          <p:cNvSpPr>
            <a:spLocks noGrp="1"/>
          </p:cNvSpPr>
          <p:nvPr>
            <p:ph type="body" sz="quarter" idx="15" hasCustomPrompt="1"/>
          </p:nvPr>
        </p:nvSpPr>
        <p:spPr>
          <a:xfrm>
            <a:off x="739455" y="5762264"/>
            <a:ext cx="547200" cy="620674"/>
          </a:xfrm>
          <a:blipFill>
            <a:blip r:embed="rId2"/>
            <a:stretch>
              <a:fillRect/>
            </a:stretch>
          </a:blipFill>
        </p:spPr>
        <p:txBody>
          <a:bodyPr/>
          <a:lstStyle>
            <a:lvl1pPr marL="0" indent="0">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 </a:t>
            </a:r>
          </a:p>
        </p:txBody>
      </p:sp>
    </p:spTree>
    <p:extLst>
      <p:ext uri="{BB962C8B-B14F-4D97-AF65-F5344CB8AC3E}">
        <p14:creationId xmlns:p14="http://schemas.microsoft.com/office/powerpoint/2010/main" val="394267720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sida 6">
    <p:bg bwMode="ltGray">
      <p:bgRef idx="1001">
        <a:schemeClr val="bg1"/>
      </p:bgRef>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47854DF8-636C-48D4-8A6C-B981CDF251CD}"/>
              </a:ext>
            </a:extLst>
          </p:cNvPr>
          <p:cNvSpPr>
            <a:spLocks noGrp="1"/>
          </p:cNvSpPr>
          <p:nvPr>
            <p:ph type="media" sz="quarter" idx="14"/>
          </p:nvPr>
        </p:nvSpPr>
        <p:spPr>
          <a:xfrm>
            <a:off x="0" y="0"/>
            <a:ext cx="12192000" cy="6858000"/>
          </a:xfrm>
        </p:spPr>
        <p:txBody>
          <a:bodyPr/>
          <a:lstStyle>
            <a:lvl1pPr marL="0" indent="0">
              <a:buNone/>
              <a:defRPr/>
            </a:lvl1pPr>
          </a:lstStyle>
          <a:p>
            <a:r>
              <a:rPr lang="sv-SE"/>
              <a:t>Klicka på ikonen för att lägga till ett medieklipp</a:t>
            </a:r>
            <a:endParaRPr lang="sv-SE" dirty="0"/>
          </a:p>
        </p:txBody>
      </p:sp>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5158716" cy="1391976"/>
          </a:xfrm>
        </p:spPr>
        <p:txBody>
          <a:bodyPr/>
          <a:lstStyle>
            <a:lvl1pPr marL="0" indent="0">
              <a:lnSpc>
                <a:spcPct val="100000"/>
              </a:lnSpc>
              <a:buFontTx/>
              <a:buNone/>
              <a:defRPr>
                <a:solidFill>
                  <a:schemeClr val="tx2"/>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6" name="Platshållare för text 15">
            <a:extLst>
              <a:ext uri="{FF2B5EF4-FFF2-40B4-BE49-F238E27FC236}">
                <a16:creationId xmlns:a16="http://schemas.microsoft.com/office/drawing/2014/main" id="{2B1AD83D-E36E-4F16-8C67-27F15AB76E3C}"/>
              </a:ext>
            </a:extLst>
          </p:cNvPr>
          <p:cNvSpPr>
            <a:spLocks noGrp="1"/>
          </p:cNvSpPr>
          <p:nvPr>
            <p:ph type="body" sz="quarter" idx="15" hasCustomPrompt="1"/>
          </p:nvPr>
        </p:nvSpPr>
        <p:spPr>
          <a:xfrm>
            <a:off x="739455" y="5762264"/>
            <a:ext cx="547200" cy="62067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 </a:t>
            </a:r>
          </a:p>
        </p:txBody>
      </p:sp>
    </p:spTree>
    <p:extLst>
      <p:ext uri="{BB962C8B-B14F-4D97-AF65-F5344CB8AC3E}">
        <p14:creationId xmlns:p14="http://schemas.microsoft.com/office/powerpoint/2010/main" val="171668662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ida 1">
    <p:bg bwMode="lt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D7C27ACB-6EE2-4232-ADF9-7E3FAE2F73A1}"/>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45F39AEF-6B83-4A1F-88B8-260069A11F6D}"/>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9F8DB89C-BC78-41A2-BE5C-20929238F556}"/>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47280221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pitelsida 2">
    <p:bg bwMode="lt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FA6EE341-152C-4B7D-BCAA-998BE35CC4D6}"/>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FA1DD2E2-2D51-4A3B-9C71-385E1B97B17B}"/>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157EE97F-7B20-41BC-A2E5-F2775CF6B50C}"/>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67625938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pitelsida 3">
    <p:bg bwMode="ltGray">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53814667-9318-45E4-ADBE-B0F4465BC937}"/>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1E9A082C-BAD0-4607-8BD1-DBC8961DE221}"/>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AF42A3B9-8A52-4C46-8AEE-3464601868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5113931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4">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9199562"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73738721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sida 4">
    <p:bg bwMode="ltGray">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804CADD0-73A0-4C7B-BCBB-D5B2E13FB054}"/>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617ECB84-F078-4004-9A3D-130B82F6F8C8}"/>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DAF1111B-C129-4FD7-8BC6-6A6751B5FF4B}"/>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53648352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och punktlista">
    <p:bg bwMode="ltGray">
      <p:bgRef idx="1001">
        <a:schemeClr val="bg1"/>
      </p:bgRef>
    </p:bg>
    <p:spTree>
      <p:nvGrpSpPr>
        <p:cNvPr id="1" name=""/>
        <p:cNvGrpSpPr/>
        <p:nvPr/>
      </p:nvGrpSpPr>
      <p:grpSpPr>
        <a:xfrm>
          <a:off x="0" y="0"/>
          <a:ext cx="0" cy="0"/>
          <a:chOff x="0" y="0"/>
          <a:chExt cx="0" cy="0"/>
        </a:xfrm>
      </p:grpSpPr>
      <p:sp>
        <p:nvSpPr>
          <p:cNvPr id="10" name="Platshållare för text 8"/>
          <p:cNvSpPr>
            <a:spLocks noGrp="1"/>
          </p:cNvSpPr>
          <p:nvPr>
            <p:ph type="body" sz="quarter" idx="14" hasCustomPrompt="1"/>
          </p:nvPr>
        </p:nvSpPr>
        <p:spPr>
          <a:xfrm>
            <a:off x="1839913" y="2825750"/>
            <a:ext cx="8526462"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Rubrik 1">
            <a:extLst>
              <a:ext uri="{FF2B5EF4-FFF2-40B4-BE49-F238E27FC236}">
                <a16:creationId xmlns:a16="http://schemas.microsoft.com/office/drawing/2014/main" id="{6D7113AC-1BDB-405C-A114-68973313806A}"/>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Tree>
    <p:extLst>
      <p:ext uri="{BB962C8B-B14F-4D97-AF65-F5344CB8AC3E}">
        <p14:creationId xmlns:p14="http://schemas.microsoft.com/office/powerpoint/2010/main" val="3960894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ch två punktlistor">
    <p:bg bwMode="ltGray">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809450"/>
            <a:ext cx="8515350" cy="1049829"/>
          </a:xfrm>
          <a:prstGeom prst="rect">
            <a:avLst/>
          </a:prstGeom>
        </p:spPr>
        <p:txBody>
          <a:bodyPr anchor="b"/>
          <a:lstStyle>
            <a:lvl1pPr>
              <a:defRPr/>
            </a:lvl1pPr>
          </a:lstStyle>
          <a:p>
            <a:r>
              <a:rPr lang="sv-SE" dirty="0"/>
              <a:t>Rubrik</a:t>
            </a:r>
          </a:p>
        </p:txBody>
      </p:sp>
      <p:sp>
        <p:nvSpPr>
          <p:cNvPr id="10" name="Platshållare för text 8"/>
          <p:cNvSpPr>
            <a:spLocks noGrp="1"/>
          </p:cNvSpPr>
          <p:nvPr>
            <p:ph type="body" sz="quarter" idx="14" hasCustomPrompt="1"/>
          </p:nvPr>
        </p:nvSpPr>
        <p:spPr>
          <a:xfrm>
            <a:off x="1839913"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datum 5">
            <a:extLst>
              <a:ext uri="{FF2B5EF4-FFF2-40B4-BE49-F238E27FC236}">
                <a16:creationId xmlns:a16="http://schemas.microsoft.com/office/drawing/2014/main" id="{26779037-C2D2-4DF5-91AF-9A4CE1A5A56C}"/>
              </a:ext>
            </a:extLst>
          </p:cNvPr>
          <p:cNvSpPr>
            <a:spLocks noGrp="1"/>
          </p:cNvSpPr>
          <p:nvPr>
            <p:ph type="dt" sz="half" idx="15"/>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52183EE6-945B-4E79-ABF4-2C17BF3A08A8}"/>
              </a:ext>
            </a:extLst>
          </p:cNvPr>
          <p:cNvSpPr>
            <a:spLocks noGrp="1"/>
          </p:cNvSpPr>
          <p:nvPr>
            <p:ph type="ftr" sz="quarter" idx="16"/>
          </p:nvPr>
        </p:nvSpPr>
        <p:spPr/>
        <p:txBody>
          <a:bodyPr/>
          <a:lstStyle/>
          <a:p>
            <a:endParaRPr lang="sv-SE" dirty="0"/>
          </a:p>
        </p:txBody>
      </p:sp>
      <p:sp>
        <p:nvSpPr>
          <p:cNvPr id="8" name="Platshållare för bildnummer 7">
            <a:extLst>
              <a:ext uri="{FF2B5EF4-FFF2-40B4-BE49-F238E27FC236}">
                <a16:creationId xmlns:a16="http://schemas.microsoft.com/office/drawing/2014/main" id="{1763CB3D-0647-4029-9CA9-1385320B1A01}"/>
              </a:ext>
            </a:extLst>
          </p:cNvPr>
          <p:cNvSpPr>
            <a:spLocks noGrp="1"/>
          </p:cNvSpPr>
          <p:nvPr>
            <p:ph type="sldNum" sz="quarter" idx="17"/>
          </p:nvPr>
        </p:nvSpPr>
        <p:spPr/>
        <p:txBody>
          <a:bodyPr/>
          <a:lstStyle/>
          <a:p>
            <a:fld id="{5BC4F65D-E8CF-43F4-9BF9-C68DC7E86418}" type="slidenum">
              <a:rPr lang="sv-SE" smtClean="0"/>
              <a:pPr/>
              <a:t>‹#›</a:t>
            </a:fld>
            <a:endParaRPr lang="sv-SE" dirty="0"/>
          </a:p>
        </p:txBody>
      </p:sp>
      <p:sp>
        <p:nvSpPr>
          <p:cNvPr id="9" name="Platshållare för text 8">
            <a:extLst>
              <a:ext uri="{FF2B5EF4-FFF2-40B4-BE49-F238E27FC236}">
                <a16:creationId xmlns:a16="http://schemas.microsoft.com/office/drawing/2014/main" id="{EF08AAD5-ECE8-4F0F-8C4D-8A72E807E265}"/>
              </a:ext>
            </a:extLst>
          </p:cNvPr>
          <p:cNvSpPr>
            <a:spLocks noGrp="1"/>
          </p:cNvSpPr>
          <p:nvPr>
            <p:ph type="body" sz="quarter" idx="18" hasCustomPrompt="1"/>
          </p:nvPr>
        </p:nvSpPr>
        <p:spPr>
          <a:xfrm>
            <a:off x="6395272" y="2825750"/>
            <a:ext cx="397440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07150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 </a:t>
            </a:r>
            <a:br>
              <a:rPr lang="sv-SE" dirty="0"/>
            </a:br>
            <a:r>
              <a:rPr lang="sv-SE" dirty="0"/>
              <a:t>Bildproportioner 784px * 395px vid 72ppi.</a:t>
            </a:r>
          </a:p>
        </p:txBody>
      </p:sp>
      <p:sp>
        <p:nvSpPr>
          <p:cNvPr id="5" name="Platshållare för datum 4">
            <a:extLst>
              <a:ext uri="{FF2B5EF4-FFF2-40B4-BE49-F238E27FC236}">
                <a16:creationId xmlns:a16="http://schemas.microsoft.com/office/drawing/2014/main" id="{3491BE33-8CE1-48D7-84D5-C2D368957C3E}"/>
              </a:ext>
            </a:extLst>
          </p:cNvPr>
          <p:cNvSpPr>
            <a:spLocks noGrp="1"/>
          </p:cNvSpPr>
          <p:nvPr>
            <p:ph type="dt" sz="half" idx="16"/>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7D6D43A4-5C9F-40A3-BE15-180DC7BA7B87}"/>
              </a:ext>
            </a:extLst>
          </p:cNvPr>
          <p:cNvSpPr>
            <a:spLocks noGrp="1"/>
          </p:cNvSpPr>
          <p:nvPr>
            <p:ph type="ftr" sz="quarter" idx="17"/>
          </p:nvPr>
        </p:nvSpPr>
        <p:spPr/>
        <p:txBody>
          <a:bodyPr/>
          <a:lstStyle/>
          <a:p>
            <a:endParaRPr lang="sv-SE" dirty="0"/>
          </a:p>
        </p:txBody>
      </p:sp>
      <p:sp>
        <p:nvSpPr>
          <p:cNvPr id="7" name="Platshållare för bildnummer 6">
            <a:extLst>
              <a:ext uri="{FF2B5EF4-FFF2-40B4-BE49-F238E27FC236}">
                <a16:creationId xmlns:a16="http://schemas.microsoft.com/office/drawing/2014/main" id="{6FAE2253-B4EE-442B-94FF-CE1BF15369A0}"/>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803216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14" name="Platshållare för bild 12"/>
          <p:cNvSpPr>
            <a:spLocks noGrp="1"/>
          </p:cNvSpPr>
          <p:nvPr>
            <p:ph type="pic" sz="quarter" idx="15" hasCustomPrompt="1"/>
          </p:nvPr>
        </p:nvSpPr>
        <p:spPr bwMode="auto">
          <a:xfrm>
            <a:off x="1878013" y="2271713"/>
            <a:ext cx="7469187" cy="3763962"/>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784px * 395px vid 72ppi.</a:t>
            </a:r>
          </a:p>
        </p:txBody>
      </p:sp>
      <p:sp>
        <p:nvSpPr>
          <p:cNvPr id="3" name="Platshållare för text 2">
            <a:extLst>
              <a:ext uri="{FF2B5EF4-FFF2-40B4-BE49-F238E27FC236}">
                <a16:creationId xmlns:a16="http://schemas.microsoft.com/office/drawing/2014/main" id="{AFF42CA9-A248-4E47-8F2D-B72B7CA16C55}"/>
              </a:ext>
            </a:extLst>
          </p:cNvPr>
          <p:cNvSpPr>
            <a:spLocks noGrp="1"/>
          </p:cNvSpPr>
          <p:nvPr>
            <p:ph type="body" sz="quarter" idx="16"/>
          </p:nvPr>
        </p:nvSpPr>
        <p:spPr>
          <a:xfrm>
            <a:off x="1878014" y="6035674"/>
            <a:ext cx="7469186" cy="340763"/>
          </a:xfrm>
        </p:spPr>
        <p:txBody>
          <a:bodyPr anchor="b"/>
          <a:lstStyle>
            <a:lvl1pPr marL="0" indent="0">
              <a:buNone/>
              <a:defRPr sz="1500"/>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6" name="Platshållare för datum 5">
            <a:extLst>
              <a:ext uri="{FF2B5EF4-FFF2-40B4-BE49-F238E27FC236}">
                <a16:creationId xmlns:a16="http://schemas.microsoft.com/office/drawing/2014/main" id="{0C70B065-F0A6-4E4F-B3E2-1576C189F508}"/>
              </a:ext>
            </a:extLst>
          </p:cNvPr>
          <p:cNvSpPr>
            <a:spLocks noGrp="1"/>
          </p:cNvSpPr>
          <p:nvPr>
            <p:ph type="dt" sz="half" idx="17"/>
          </p:nvPr>
        </p:nvSpPr>
        <p:spPr>
          <a:xfrm>
            <a:off x="9773986" y="6117397"/>
            <a:ext cx="1080000" cy="360000"/>
          </a:xfrm>
        </p:spPr>
        <p:txBody>
          <a:bodyPr/>
          <a:lstStyle>
            <a:lvl1pPr algn="r">
              <a:defRPr/>
            </a:lvl1pPr>
          </a:lstStyle>
          <a:p>
            <a:fld id="{DD6FA40D-1A6B-47F3-AD8F-738E56F60A5B}" type="datetime1">
              <a:rPr lang="sv-SE" smtClean="0"/>
              <a:pPr/>
              <a:t>2023-07-05</a:t>
            </a:fld>
            <a:endParaRPr lang="sv-SE" dirty="0"/>
          </a:p>
        </p:txBody>
      </p:sp>
      <p:sp>
        <p:nvSpPr>
          <p:cNvPr id="7" name="Platshållare för sidfot 6">
            <a:extLst>
              <a:ext uri="{FF2B5EF4-FFF2-40B4-BE49-F238E27FC236}">
                <a16:creationId xmlns:a16="http://schemas.microsoft.com/office/drawing/2014/main" id="{E1F696BB-671D-4C01-A4ED-C0F49226E9EC}"/>
              </a:ext>
            </a:extLst>
          </p:cNvPr>
          <p:cNvSpPr>
            <a:spLocks noGrp="1"/>
          </p:cNvSpPr>
          <p:nvPr>
            <p:ph type="ftr" sz="quarter" idx="18"/>
          </p:nvPr>
        </p:nvSpPr>
        <p:spPr>
          <a:xfrm>
            <a:off x="9773986" y="5553075"/>
            <a:ext cx="1699670" cy="564321"/>
          </a:xfrm>
        </p:spPr>
        <p:txBody>
          <a:bodyPr anchor="b"/>
          <a:lstStyle/>
          <a:p>
            <a:endParaRPr lang="sv-SE" dirty="0"/>
          </a:p>
        </p:txBody>
      </p:sp>
      <p:sp>
        <p:nvSpPr>
          <p:cNvPr id="8" name="Platshållare för bildnummer 7">
            <a:extLst>
              <a:ext uri="{FF2B5EF4-FFF2-40B4-BE49-F238E27FC236}">
                <a16:creationId xmlns:a16="http://schemas.microsoft.com/office/drawing/2014/main" id="{F76102CB-A850-4B25-9224-1BCEEAE6593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988031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261665"/>
            <a:ext cx="7469186" cy="37639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80600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 eller tabell extra rubrik och källa">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7381121" cy="454134"/>
          </a:xfrm>
          <a:prstGeom prst="rect">
            <a:avLst/>
          </a:prstGeom>
        </p:spPr>
        <p:txBody>
          <a:bodyPr/>
          <a:lstStyle>
            <a:lvl1pPr>
              <a:defRPr/>
            </a:lvl1pPr>
          </a:lstStyle>
          <a:p>
            <a:r>
              <a:rPr lang="sv-SE" dirty="0"/>
              <a:t>Rubrik</a:t>
            </a:r>
          </a:p>
        </p:txBody>
      </p:sp>
      <p:sp>
        <p:nvSpPr>
          <p:cNvPr id="5" name="Platshållare för innehåll 4">
            <a:extLst>
              <a:ext uri="{FF2B5EF4-FFF2-40B4-BE49-F238E27FC236}">
                <a16:creationId xmlns:a16="http://schemas.microsoft.com/office/drawing/2014/main" id="{83EAC75F-FBB4-413E-A01F-6F9A0DC24528}"/>
              </a:ext>
            </a:extLst>
          </p:cNvPr>
          <p:cNvSpPr>
            <a:spLocks noGrp="1"/>
          </p:cNvSpPr>
          <p:nvPr>
            <p:ph sz="quarter" idx="10"/>
          </p:nvPr>
        </p:nvSpPr>
        <p:spPr>
          <a:xfrm>
            <a:off x="1844766" y="2404872"/>
            <a:ext cx="7469186" cy="362075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3989E3DB-83E0-4515-8510-243A1E88E00E}"/>
              </a:ext>
            </a:extLst>
          </p:cNvPr>
          <p:cNvSpPr>
            <a:spLocks noGrp="1"/>
          </p:cNvSpPr>
          <p:nvPr>
            <p:ph type="dt" sz="half" idx="11"/>
          </p:nvPr>
        </p:nvSpPr>
        <p:spPr>
          <a:xfrm>
            <a:off x="9773986" y="6117397"/>
            <a:ext cx="1080000" cy="360000"/>
          </a:xfrm>
        </p:spPr>
        <p:txBody>
          <a:bodyPr/>
          <a:lstStyle>
            <a:lvl1pPr algn="r">
              <a:defRPr/>
            </a:lvl1pPr>
          </a:lstStyle>
          <a:p>
            <a:fld id="{DD6FA40D-1A6B-47F3-AD8F-738E56F60A5B}" type="datetime1">
              <a:rPr lang="sv-SE" smtClean="0"/>
              <a:pPr/>
              <a:t>2023-07-05</a:t>
            </a:fld>
            <a:endParaRPr lang="sv-SE" dirty="0"/>
          </a:p>
        </p:txBody>
      </p:sp>
      <p:sp>
        <p:nvSpPr>
          <p:cNvPr id="7" name="Platshållare för sidfot 6">
            <a:extLst>
              <a:ext uri="{FF2B5EF4-FFF2-40B4-BE49-F238E27FC236}">
                <a16:creationId xmlns:a16="http://schemas.microsoft.com/office/drawing/2014/main" id="{EA855963-D840-4C32-8AB9-867DCE0360D3}"/>
              </a:ext>
            </a:extLst>
          </p:cNvPr>
          <p:cNvSpPr>
            <a:spLocks noGrp="1"/>
          </p:cNvSpPr>
          <p:nvPr>
            <p:ph type="ftr" sz="quarter" idx="12"/>
          </p:nvPr>
        </p:nvSpPr>
        <p:spPr>
          <a:xfrm>
            <a:off x="9773986" y="5553075"/>
            <a:ext cx="1699670" cy="564321"/>
          </a:xfrm>
        </p:spPr>
        <p:txBody>
          <a:bodyPr/>
          <a:lstStyle/>
          <a:p>
            <a:endParaRPr lang="sv-SE" dirty="0"/>
          </a:p>
        </p:txBody>
      </p:sp>
      <p:sp>
        <p:nvSpPr>
          <p:cNvPr id="8" name="Platshållare för bildnummer 7">
            <a:extLst>
              <a:ext uri="{FF2B5EF4-FFF2-40B4-BE49-F238E27FC236}">
                <a16:creationId xmlns:a16="http://schemas.microsoft.com/office/drawing/2014/main" id="{3A453E32-1A78-49A1-9571-4F0077D4C1BC}"/>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3" name="Platshållare för text 2">
            <a:extLst>
              <a:ext uri="{FF2B5EF4-FFF2-40B4-BE49-F238E27FC236}">
                <a16:creationId xmlns:a16="http://schemas.microsoft.com/office/drawing/2014/main" id="{00C87DAA-BC48-4362-8F30-F223189C9BFE}"/>
              </a:ext>
            </a:extLst>
          </p:cNvPr>
          <p:cNvSpPr>
            <a:spLocks noGrp="1"/>
          </p:cNvSpPr>
          <p:nvPr>
            <p:ph type="body" sz="quarter" idx="14" hasCustomPrompt="1"/>
          </p:nvPr>
        </p:nvSpPr>
        <p:spPr>
          <a:xfrm>
            <a:off x="1844766" y="6035674"/>
            <a:ext cx="7469186" cy="340763"/>
          </a:xfrm>
        </p:spPr>
        <p:txBody>
          <a:bodyPr anchor="b"/>
          <a:lstStyle>
            <a:lvl1pPr marL="0" indent="0">
              <a:buNone/>
              <a:defRPr sz="1500"/>
            </a:lvl1pPr>
            <a:lvl2pPr marL="314325" indent="0">
              <a:buNone/>
              <a:defRPr/>
            </a:lvl2pPr>
            <a:lvl3pPr marL="590550" indent="0">
              <a:buNone/>
              <a:defRPr/>
            </a:lvl3pPr>
            <a:lvl4pPr marL="895350" indent="0">
              <a:buNone/>
              <a:defRPr/>
            </a:lvl4pPr>
            <a:lvl5pPr marL="1171575" indent="0">
              <a:buNone/>
              <a:defRPr/>
            </a:lvl5pPr>
          </a:lstStyle>
          <a:p>
            <a:pPr lvl="0"/>
            <a:r>
              <a:rPr lang="sv-SE" dirty="0"/>
              <a:t>Källa</a:t>
            </a:r>
          </a:p>
        </p:txBody>
      </p:sp>
      <p:sp>
        <p:nvSpPr>
          <p:cNvPr id="4" name="Platshållare för text 3">
            <a:extLst>
              <a:ext uri="{FF2B5EF4-FFF2-40B4-BE49-F238E27FC236}">
                <a16:creationId xmlns:a16="http://schemas.microsoft.com/office/drawing/2014/main" id="{570A2D51-0826-4AE1-8C91-9D544F45760D}"/>
              </a:ext>
            </a:extLst>
          </p:cNvPr>
          <p:cNvSpPr>
            <a:spLocks noGrp="1"/>
          </p:cNvSpPr>
          <p:nvPr>
            <p:ph type="body" sz="quarter" idx="15" hasCustomPrompt="1"/>
          </p:nvPr>
        </p:nvSpPr>
        <p:spPr>
          <a:xfrm>
            <a:off x="1844766" y="1792837"/>
            <a:ext cx="7381121" cy="340763"/>
          </a:xfrm>
        </p:spPr>
        <p:txBody>
          <a:bodyPr/>
          <a:lstStyle>
            <a:lvl1pPr marL="0" indent="0">
              <a:buNone/>
              <a:defRPr>
                <a:solidFill>
                  <a:schemeClr val="tx2"/>
                </a:solidFill>
              </a:defRPr>
            </a:lvl1pPr>
          </a:lstStyle>
          <a:p>
            <a:pPr lvl="0"/>
            <a:r>
              <a:rPr lang="sv-SE" dirty="0"/>
              <a:t>Underrubrik</a:t>
            </a:r>
          </a:p>
        </p:txBody>
      </p:sp>
    </p:spTree>
    <p:extLst>
      <p:ext uri="{BB962C8B-B14F-4D97-AF65-F5344CB8AC3E}">
        <p14:creationId xmlns:p14="http://schemas.microsoft.com/office/powerpoint/2010/main" val="285487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unktlista och bild">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32350"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3" y="0"/>
            <a:ext cx="5138737" cy="6858000"/>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720px vid 72ppi.</a:t>
            </a:r>
            <a:br>
              <a:rPr lang="sv-SE" dirty="0"/>
            </a:br>
            <a:endParaRPr lang="sv-SE" dirty="0"/>
          </a:p>
        </p:txBody>
      </p:sp>
      <p:sp>
        <p:nvSpPr>
          <p:cNvPr id="5" name="Platshållare för datum 4">
            <a:extLst>
              <a:ext uri="{FF2B5EF4-FFF2-40B4-BE49-F238E27FC236}">
                <a16:creationId xmlns:a16="http://schemas.microsoft.com/office/drawing/2014/main" id="{068D4A83-B3A9-47F9-AEC8-0F26771B20E3}"/>
              </a:ext>
            </a:extLst>
          </p:cNvPr>
          <p:cNvSpPr>
            <a:spLocks noGrp="1"/>
          </p:cNvSpPr>
          <p:nvPr>
            <p:ph type="dt" sz="half" idx="16"/>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85E2E8D8-208D-4501-A386-DA031D53F6AD}"/>
              </a:ext>
            </a:extLst>
          </p:cNvPr>
          <p:cNvSpPr>
            <a:spLocks noGrp="1"/>
          </p:cNvSpPr>
          <p:nvPr>
            <p:ph type="ftr" sz="quarter" idx="17"/>
          </p:nvPr>
        </p:nvSpPr>
        <p:spPr>
          <a:xfrm>
            <a:off x="4038600" y="6117397"/>
            <a:ext cx="3014663" cy="360000"/>
          </a:xfrm>
        </p:spPr>
        <p:txBody>
          <a:bodyPr/>
          <a:lstStyle/>
          <a:p>
            <a:endParaRPr lang="sv-SE" dirty="0"/>
          </a:p>
        </p:txBody>
      </p:sp>
      <p:sp>
        <p:nvSpPr>
          <p:cNvPr id="7" name="Platshållare för bildnummer 6">
            <a:extLst>
              <a:ext uri="{FF2B5EF4-FFF2-40B4-BE49-F238E27FC236}">
                <a16:creationId xmlns:a16="http://schemas.microsoft.com/office/drawing/2014/main" id="{16747845-D6D0-4EDC-ACA9-1F8597A93EA4}"/>
              </a:ext>
            </a:extLst>
          </p:cNvPr>
          <p:cNvSpPr>
            <a:spLocks noGrp="1"/>
          </p:cNvSpPr>
          <p:nvPr>
            <p:ph type="sldNum" sz="quarter" idx="18"/>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83564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punktlista och 2 bilder">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7" y="1320075"/>
            <a:ext cx="4827496"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3" y="2825750"/>
            <a:ext cx="4827495" cy="27320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12"/>
          <p:cNvSpPr>
            <a:spLocks noGrp="1"/>
          </p:cNvSpPr>
          <p:nvPr>
            <p:ph type="pic" sz="quarter" idx="15" hasCustomPrompt="1"/>
          </p:nvPr>
        </p:nvSpPr>
        <p:spPr bwMode="auto">
          <a:xfrm>
            <a:off x="7053264" y="0"/>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br>
              <a:rPr lang="sv-SE" dirty="0"/>
            </a:br>
            <a:endParaRPr lang="sv-SE" dirty="0"/>
          </a:p>
        </p:txBody>
      </p:sp>
      <p:sp>
        <p:nvSpPr>
          <p:cNvPr id="5" name="Platshållare för bild 12">
            <a:extLst>
              <a:ext uri="{FF2B5EF4-FFF2-40B4-BE49-F238E27FC236}">
                <a16:creationId xmlns:a16="http://schemas.microsoft.com/office/drawing/2014/main" id="{4A40CD9A-E033-4BE9-86A7-2E87E746EE28}"/>
              </a:ext>
            </a:extLst>
          </p:cNvPr>
          <p:cNvSpPr>
            <a:spLocks noGrp="1"/>
          </p:cNvSpPr>
          <p:nvPr>
            <p:ph type="pic" sz="quarter" idx="16" hasCustomPrompt="1"/>
          </p:nvPr>
        </p:nvSpPr>
        <p:spPr bwMode="auto">
          <a:xfrm>
            <a:off x="7053264" y="3466356"/>
            <a:ext cx="5138738" cy="3391644"/>
          </a:xfrm>
        </p:spPr>
        <p:txBody>
          <a:bodyPr tIns="1404000"/>
          <a:lstStyle>
            <a:lvl1pPr marL="0" indent="0" algn="ctr">
              <a:buFontTx/>
              <a:buNone/>
              <a:defRPr/>
            </a:lvl1pPr>
          </a:lstStyle>
          <a:p>
            <a:r>
              <a:rPr lang="sv-SE" dirty="0"/>
              <a:t>Klicka på ikonen för att lägga till en bild.</a:t>
            </a:r>
            <a:br>
              <a:rPr lang="sv-SE" dirty="0"/>
            </a:br>
            <a:r>
              <a:rPr lang="sv-SE" dirty="0"/>
              <a:t>Bildproportioner 539px * 356px vid 72ppi.</a:t>
            </a:r>
          </a:p>
        </p:txBody>
      </p:sp>
      <p:sp>
        <p:nvSpPr>
          <p:cNvPr id="6" name="Platshållare för datum 5">
            <a:extLst>
              <a:ext uri="{FF2B5EF4-FFF2-40B4-BE49-F238E27FC236}">
                <a16:creationId xmlns:a16="http://schemas.microsoft.com/office/drawing/2014/main" id="{23C45604-70F1-4192-8754-B85F344D5578}"/>
              </a:ext>
            </a:extLst>
          </p:cNvPr>
          <p:cNvSpPr>
            <a:spLocks noGrp="1"/>
          </p:cNvSpPr>
          <p:nvPr>
            <p:ph type="dt" sz="half" idx="17"/>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0EAEC080-BBF3-4997-ABC5-7E13A491D6AC}"/>
              </a:ext>
            </a:extLst>
          </p:cNvPr>
          <p:cNvSpPr>
            <a:spLocks noGrp="1"/>
          </p:cNvSpPr>
          <p:nvPr>
            <p:ph type="ftr" sz="quarter" idx="18"/>
          </p:nvPr>
        </p:nvSpPr>
        <p:spPr>
          <a:xfrm>
            <a:off x="4038600" y="6117397"/>
            <a:ext cx="3014663" cy="360000"/>
          </a:xfrm>
        </p:spPr>
        <p:txBody>
          <a:bodyPr/>
          <a:lstStyle/>
          <a:p>
            <a:endParaRPr lang="sv-SE" dirty="0"/>
          </a:p>
        </p:txBody>
      </p:sp>
      <p:sp>
        <p:nvSpPr>
          <p:cNvPr id="8" name="Platshållare för bildnummer 7">
            <a:extLst>
              <a:ext uri="{FF2B5EF4-FFF2-40B4-BE49-F238E27FC236}">
                <a16:creationId xmlns:a16="http://schemas.microsoft.com/office/drawing/2014/main" id="{C12D284C-484E-4F86-9D30-9628043E7E88}"/>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98997673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unktlista och 1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p:nvPr>
        </p:nvSpPr>
        <p:spPr>
          <a:xfrm>
            <a:off x="7818438" y="0"/>
            <a:ext cx="4373562" cy="6858000"/>
          </a:xfrm>
        </p:spPr>
        <p:txBody>
          <a:bodyPr tIns="324000"/>
          <a:lstStyle>
            <a:lvl1pPr marL="0" indent="0" algn="ctr">
              <a:buFontTx/>
              <a:buNone/>
              <a:defRPr/>
            </a:lvl1pPr>
          </a:lstStyle>
          <a:p>
            <a:pPr lvl="0"/>
            <a:r>
              <a:rPr lang="sv-SE"/>
              <a:t>Redigera format för bakgrundstext</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26763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5">
    <p:bg bwMode="ltGray">
      <p:bgRef idx="1001">
        <a:schemeClr val="bg1"/>
      </p:bgRef>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47854DF8-636C-48D4-8A6C-B981CDF251CD}"/>
              </a:ext>
            </a:extLst>
          </p:cNvPr>
          <p:cNvSpPr>
            <a:spLocks noGrp="1"/>
          </p:cNvSpPr>
          <p:nvPr>
            <p:ph type="media" sz="quarter" idx="14"/>
          </p:nvPr>
        </p:nvSpPr>
        <p:spPr>
          <a:xfrm>
            <a:off x="0" y="0"/>
            <a:ext cx="12192000" cy="6858000"/>
          </a:xfrm>
        </p:spPr>
        <p:txBody>
          <a:bodyPr/>
          <a:lstStyle/>
          <a:p>
            <a:r>
              <a:rPr lang="sv-SE"/>
              <a:t>Klicka på ikonen för att lägga till ett medieklipp</a:t>
            </a:r>
          </a:p>
        </p:txBody>
      </p:sp>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1"/>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5144316" cy="1391976"/>
          </a:xfrm>
        </p:spPr>
        <p:txBody>
          <a:bodyPr/>
          <a:lstStyle>
            <a:lvl1pPr marL="0" indent="0">
              <a:lnSpc>
                <a:spcPct val="100000"/>
              </a:lnSpc>
              <a:buFontTx/>
              <a:buNone/>
              <a:defRPr>
                <a:solidFill>
                  <a:schemeClr val="tx1"/>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6" name="Platshållare för text 15">
            <a:extLst>
              <a:ext uri="{FF2B5EF4-FFF2-40B4-BE49-F238E27FC236}">
                <a16:creationId xmlns:a16="http://schemas.microsoft.com/office/drawing/2014/main" id="{2B1AD83D-E36E-4F16-8C67-27F15AB76E3C}"/>
              </a:ext>
            </a:extLst>
          </p:cNvPr>
          <p:cNvSpPr>
            <a:spLocks noGrp="1"/>
          </p:cNvSpPr>
          <p:nvPr>
            <p:ph type="body" sz="quarter" idx="15" hasCustomPrompt="1"/>
          </p:nvPr>
        </p:nvSpPr>
        <p:spPr>
          <a:xfrm>
            <a:off x="739455" y="5762264"/>
            <a:ext cx="547200" cy="620674"/>
          </a:xfrm>
          <a:blipFill>
            <a:blip r:embed="rId2"/>
            <a:stretch>
              <a:fillRect/>
            </a:stretch>
          </a:blipFill>
        </p:spPr>
        <p:txBody>
          <a:bodyPr/>
          <a:lstStyle>
            <a:lvl1pPr marL="0" indent="0">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 </a:t>
            </a:r>
          </a:p>
        </p:txBody>
      </p:sp>
    </p:spTree>
    <p:extLst>
      <p:ext uri="{BB962C8B-B14F-4D97-AF65-F5344CB8AC3E}">
        <p14:creationId xmlns:p14="http://schemas.microsoft.com/office/powerpoint/2010/main" val="1551178138"/>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punktlista och 2 objekt">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5"/>
            <a:ext cx="4827497" cy="1325563"/>
          </a:xfrm>
          <a:prstGeom prst="rect">
            <a:avLst/>
          </a:prstGeom>
        </p:spPr>
        <p:txBody>
          <a:bodyPr/>
          <a:lstStyle>
            <a:lvl1pPr>
              <a:defRPr/>
            </a:lvl1pPr>
          </a:lstStyle>
          <a:p>
            <a:r>
              <a:rPr lang="sv-SE" dirty="0"/>
              <a:t>Rubrik</a:t>
            </a:r>
          </a:p>
        </p:txBody>
      </p:sp>
      <p:sp>
        <p:nvSpPr>
          <p:cNvPr id="18" name="Platshållare för text 8"/>
          <p:cNvSpPr>
            <a:spLocks noGrp="1"/>
          </p:cNvSpPr>
          <p:nvPr>
            <p:ph type="body" sz="quarter" idx="14" hasCustomPrompt="1"/>
          </p:nvPr>
        </p:nvSpPr>
        <p:spPr>
          <a:xfrm>
            <a:off x="1839914" y="2825750"/>
            <a:ext cx="4827498" cy="2732088"/>
          </a:xfrm>
        </p:spPr>
        <p:txBody>
          <a:bodyPr/>
          <a:lstStyle>
            <a:lvl1pPr>
              <a:lnSpc>
                <a:spcPct val="100000"/>
              </a:lnSpc>
              <a:spcBef>
                <a:spcPts val="600"/>
              </a:spcBef>
              <a:defRPr sz="2000"/>
            </a:lvl1pPr>
            <a:lvl2pPr>
              <a:defRPr sz="2000"/>
            </a:lvl2pPr>
            <a:lvl3pPr>
              <a:defRPr sz="2000"/>
            </a:lvl3pPr>
            <a:lvl4pPr>
              <a:defRPr sz="2000"/>
            </a:lvl4pPr>
            <a:lvl5pPr>
              <a:defRPr sz="2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p:cNvSpPr>
            <a:spLocks noGrp="1"/>
          </p:cNvSpPr>
          <p:nvPr>
            <p:ph sz="quarter" idx="15"/>
          </p:nvPr>
        </p:nvSpPr>
        <p:spPr>
          <a:xfrm>
            <a:off x="7818438" y="0"/>
            <a:ext cx="4373562" cy="3425825"/>
          </a:xfrm>
        </p:spPr>
        <p:txBody>
          <a:bodyPr tIns="324000"/>
          <a:lstStyle>
            <a:lvl1pPr marL="0" indent="0" algn="ctr">
              <a:buFontTx/>
              <a:buNone/>
              <a:defRPr/>
            </a:lvl1pPr>
          </a:lstStyle>
          <a:p>
            <a:pPr lvl="0"/>
            <a:r>
              <a:rPr lang="sv-SE"/>
              <a:t>Redigera format för bakgrundstext</a:t>
            </a:r>
          </a:p>
        </p:txBody>
      </p:sp>
      <p:sp>
        <p:nvSpPr>
          <p:cNvPr id="11" name="Platshållare för innehåll 2"/>
          <p:cNvSpPr>
            <a:spLocks noGrp="1"/>
          </p:cNvSpPr>
          <p:nvPr>
            <p:ph sz="quarter" idx="16"/>
          </p:nvPr>
        </p:nvSpPr>
        <p:spPr>
          <a:xfrm>
            <a:off x="7818438" y="3429000"/>
            <a:ext cx="4373562" cy="3425825"/>
          </a:xfrm>
        </p:spPr>
        <p:txBody>
          <a:bodyPr tIns="324000"/>
          <a:lstStyle>
            <a:lvl1pPr marL="0" indent="0" algn="ctr">
              <a:buFontTx/>
              <a:buNone/>
              <a:defRPr/>
            </a:lvl1pPr>
          </a:lstStyle>
          <a:p>
            <a:pPr lvl="0"/>
            <a:r>
              <a:rPr lang="sv-SE"/>
              <a:t>Redigera format för bakgrundstext</a:t>
            </a:r>
          </a:p>
        </p:txBody>
      </p:sp>
      <p:sp>
        <p:nvSpPr>
          <p:cNvPr id="6" name="Platshållare för datum 5">
            <a:extLst>
              <a:ext uri="{FF2B5EF4-FFF2-40B4-BE49-F238E27FC236}">
                <a16:creationId xmlns:a16="http://schemas.microsoft.com/office/drawing/2014/main" id="{204DB241-ED8F-4CAE-BE76-F6AEF56DB7F3}"/>
              </a:ext>
            </a:extLst>
          </p:cNvPr>
          <p:cNvSpPr>
            <a:spLocks noGrp="1"/>
          </p:cNvSpPr>
          <p:nvPr>
            <p:ph type="dt" sz="half" idx="17"/>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359699CE-BF37-477B-8A6D-B356D1C9BEAA}"/>
              </a:ext>
            </a:extLst>
          </p:cNvPr>
          <p:cNvSpPr>
            <a:spLocks noGrp="1"/>
          </p:cNvSpPr>
          <p:nvPr>
            <p:ph type="ftr" sz="quarter" idx="18"/>
          </p:nvPr>
        </p:nvSpPr>
        <p:spPr>
          <a:xfrm>
            <a:off x="4038600" y="6117397"/>
            <a:ext cx="3779838" cy="360000"/>
          </a:xfrm>
        </p:spPr>
        <p:txBody>
          <a:bodyPr/>
          <a:lstStyle/>
          <a:p>
            <a:endParaRPr lang="sv-SE" dirty="0"/>
          </a:p>
        </p:txBody>
      </p:sp>
      <p:sp>
        <p:nvSpPr>
          <p:cNvPr id="8" name="Platshållare för bildnummer 7">
            <a:extLst>
              <a:ext uri="{FF2B5EF4-FFF2-40B4-BE49-F238E27FC236}">
                <a16:creationId xmlns:a16="http://schemas.microsoft.com/office/drawing/2014/main" id="{A0C3CBC0-296D-4891-BAF0-3B5301CA194A}"/>
              </a:ext>
            </a:extLst>
          </p:cNvPr>
          <p:cNvSpPr>
            <a:spLocks noGrp="1"/>
          </p:cNvSpPr>
          <p:nvPr>
            <p:ph type="sldNum" sz="quarter" idx="19"/>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480150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vi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hasCustomPrompt="1"/>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marL="0" indent="0">
              <a:buNone/>
              <a:defRPr>
                <a:solidFill>
                  <a:schemeClr val="tx1"/>
                </a:solidFill>
              </a:defRPr>
            </a:lvl1pPr>
          </a:lstStyle>
          <a:p>
            <a:r>
              <a:rPr lang="sv-SE" dirty="0"/>
              <a:t>Klicka på ikonen för att lägga till en bild.</a:t>
            </a:r>
            <a:br>
              <a:rPr lang="sv-SE" dirty="0"/>
            </a:br>
            <a:r>
              <a:rPr lang="sv-SE" dirty="0"/>
              <a:t>Bildproportioner 1294px * 729px vid 72ppi.</a:t>
            </a:r>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2" name="Platshållare för datum 1">
            <a:extLst>
              <a:ext uri="{FF2B5EF4-FFF2-40B4-BE49-F238E27FC236}">
                <a16:creationId xmlns:a16="http://schemas.microsoft.com/office/drawing/2014/main" id="{B18157B3-B3D7-4E8E-A87F-1B5E562922A5}"/>
              </a:ext>
            </a:extLst>
          </p:cNvPr>
          <p:cNvSpPr>
            <a:spLocks noGrp="1"/>
          </p:cNvSpPr>
          <p:nvPr>
            <p:ph type="dt" sz="half" idx="12"/>
          </p:nvPr>
        </p:nvSpPr>
        <p:spPr>
          <a:xfrm>
            <a:off x="9773986" y="6117397"/>
            <a:ext cx="1080000" cy="360000"/>
          </a:xfrm>
        </p:spPr>
        <p:txBody>
          <a:bodyPr/>
          <a:lstStyle>
            <a:lvl1pPr algn="r">
              <a:defRPr/>
            </a:lvl1pPr>
          </a:lstStyle>
          <a:p>
            <a:fld id="{65482580-9759-4449-BE0E-7090FCBA2BE4}" type="datetime1">
              <a:rPr lang="sv-SE" smtClean="0"/>
              <a:t>2023-07-05</a:t>
            </a:fld>
            <a:endParaRPr lang="sv-SE" dirty="0"/>
          </a:p>
        </p:txBody>
      </p:sp>
      <p:sp>
        <p:nvSpPr>
          <p:cNvPr id="4" name="Platshållare för sidfot 3">
            <a:extLst>
              <a:ext uri="{FF2B5EF4-FFF2-40B4-BE49-F238E27FC236}">
                <a16:creationId xmlns:a16="http://schemas.microsoft.com/office/drawing/2014/main" id="{2854471B-20FD-4F9D-9D6F-38E431E99E15}"/>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13046F0B-0298-4EC3-984D-C8CED4F1EF9B}"/>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6095080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sida bild, bildtext svart logo">
    <p:bg>
      <p:bgRef idx="1001">
        <a:schemeClr val="bg1"/>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9BE631BD-1ABE-42B5-8533-131CF7886D74}"/>
              </a:ext>
            </a:extLst>
          </p:cNvPr>
          <p:cNvSpPr>
            <a:spLocks noGrp="1"/>
          </p:cNvSpPr>
          <p:nvPr>
            <p:ph type="pic" sz="quarter" idx="10"/>
          </p:nvPr>
        </p:nvSpPr>
        <p:spPr bwMode="ltGray">
          <a:xfrm>
            <a:off x="0" y="0"/>
            <a:ext cx="12191999" cy="6858000"/>
          </a:xfrm>
          <a:custGeom>
            <a:avLst/>
            <a:gdLst>
              <a:gd name="connsiteX0" fmla="*/ 1180986 w 12191999"/>
              <a:gd name="connsiteY0" fmla="*/ 6085752 h 6858000"/>
              <a:gd name="connsiteX1" fmla="*/ 1192856 w 12191999"/>
              <a:gd name="connsiteY1" fmla="*/ 6085752 h 6858000"/>
              <a:gd name="connsiteX2" fmla="*/ 1216799 w 12191999"/>
              <a:gd name="connsiteY2" fmla="*/ 6109695 h 6858000"/>
              <a:gd name="connsiteX3" fmla="*/ 1216799 w 12191999"/>
              <a:gd name="connsiteY3" fmla="*/ 6270106 h 6858000"/>
              <a:gd name="connsiteX4" fmla="*/ 1192856 w 12191999"/>
              <a:gd name="connsiteY4" fmla="*/ 6294049 h 6858000"/>
              <a:gd name="connsiteX5" fmla="*/ 1180986 w 12191999"/>
              <a:gd name="connsiteY5" fmla="*/ 6294049 h 6858000"/>
              <a:gd name="connsiteX6" fmla="*/ 1178612 w 12191999"/>
              <a:gd name="connsiteY6" fmla="*/ 6291675 h 6858000"/>
              <a:gd name="connsiteX7" fmla="*/ 1178612 w 12191999"/>
              <a:gd name="connsiteY7" fmla="*/ 6088194 h 6858000"/>
              <a:gd name="connsiteX8" fmla="*/ 1180986 w 12191999"/>
              <a:gd name="connsiteY8" fmla="*/ 6085820 h 6858000"/>
              <a:gd name="connsiteX9" fmla="*/ 1180986 w 12191999"/>
              <a:gd name="connsiteY9" fmla="*/ 5862737 h 6858000"/>
              <a:gd name="connsiteX10" fmla="*/ 1190821 w 12191999"/>
              <a:gd name="connsiteY10" fmla="*/ 5862737 h 6858000"/>
              <a:gd name="connsiteX11" fmla="*/ 1214764 w 12191999"/>
              <a:gd name="connsiteY11" fmla="*/ 5886680 h 6858000"/>
              <a:gd name="connsiteX12" fmla="*/ 1214764 w 12191999"/>
              <a:gd name="connsiteY12" fmla="*/ 6009311 h 6858000"/>
              <a:gd name="connsiteX13" fmla="*/ 1190821 w 12191999"/>
              <a:gd name="connsiteY13" fmla="*/ 6033254 h 6858000"/>
              <a:gd name="connsiteX14" fmla="*/ 1180986 w 12191999"/>
              <a:gd name="connsiteY14" fmla="*/ 6033254 h 6858000"/>
              <a:gd name="connsiteX15" fmla="*/ 1178612 w 12191999"/>
              <a:gd name="connsiteY15" fmla="*/ 6030880 h 6858000"/>
              <a:gd name="connsiteX16" fmla="*/ 1178612 w 12191999"/>
              <a:gd name="connsiteY16" fmla="*/ 5865179 h 6858000"/>
              <a:gd name="connsiteX17" fmla="*/ 1180986 w 12191999"/>
              <a:gd name="connsiteY17" fmla="*/ 5862805 h 6858000"/>
              <a:gd name="connsiteX18" fmla="*/ 1110921 w 12191999"/>
              <a:gd name="connsiteY18" fmla="*/ 5810782 h 6858000"/>
              <a:gd name="connsiteX19" fmla="*/ 1108547 w 12191999"/>
              <a:gd name="connsiteY19" fmla="*/ 5813156 h 6858000"/>
              <a:gd name="connsiteX20" fmla="*/ 1108547 w 12191999"/>
              <a:gd name="connsiteY20" fmla="*/ 6341528 h 6858000"/>
              <a:gd name="connsiteX21" fmla="*/ 1110921 w 12191999"/>
              <a:gd name="connsiteY21" fmla="*/ 6343902 h 6858000"/>
              <a:gd name="connsiteX22" fmla="*/ 1219987 w 12191999"/>
              <a:gd name="connsiteY22" fmla="*/ 6343902 h 6858000"/>
              <a:gd name="connsiteX23" fmla="*/ 1285982 w 12191999"/>
              <a:gd name="connsiteY23" fmla="*/ 6277906 h 6858000"/>
              <a:gd name="connsiteX24" fmla="*/ 1285982 w 12191999"/>
              <a:gd name="connsiteY24" fmla="*/ 6117631 h 6858000"/>
              <a:gd name="connsiteX25" fmla="*/ 1240199 w 12191999"/>
              <a:gd name="connsiteY25" fmla="*/ 6054891 h 6858000"/>
              <a:gd name="connsiteX26" fmla="*/ 1240199 w 12191999"/>
              <a:gd name="connsiteY26" fmla="*/ 6053331 h 6858000"/>
              <a:gd name="connsiteX27" fmla="*/ 1285982 w 12191999"/>
              <a:gd name="connsiteY27" fmla="*/ 5990591 h 6858000"/>
              <a:gd name="connsiteX28" fmla="*/ 1285982 w 12191999"/>
              <a:gd name="connsiteY28" fmla="*/ 5885595 h 6858000"/>
              <a:gd name="connsiteX29" fmla="*/ 1211169 w 12191999"/>
              <a:gd name="connsiteY29" fmla="*/ 5810782 h 6858000"/>
              <a:gd name="connsiteX30" fmla="*/ 1110921 w 12191999"/>
              <a:gd name="connsiteY30" fmla="*/ 5810782 h 6858000"/>
              <a:gd name="connsiteX31" fmla="*/ 811127 w 12191999"/>
              <a:gd name="connsiteY31" fmla="*/ 5805356 h 6858000"/>
              <a:gd name="connsiteX32" fmla="*/ 721256 w 12191999"/>
              <a:gd name="connsiteY32" fmla="*/ 5874879 h 6858000"/>
              <a:gd name="connsiteX33" fmla="*/ 724851 w 12191999"/>
              <a:gd name="connsiteY33" fmla="*/ 5978857 h 6858000"/>
              <a:gd name="connsiteX34" fmla="*/ 789422 w 12191999"/>
              <a:gd name="connsiteY34" fmla="*/ 6094774 h 6858000"/>
              <a:gd name="connsiteX35" fmla="*/ 831000 w 12191999"/>
              <a:gd name="connsiteY35" fmla="*/ 6189257 h 6858000"/>
              <a:gd name="connsiteX36" fmla="*/ 831000 w 12191999"/>
              <a:gd name="connsiteY36" fmla="*/ 6281027 h 6858000"/>
              <a:gd name="connsiteX37" fmla="*/ 811127 w 12191999"/>
              <a:gd name="connsiteY37" fmla="*/ 6300900 h 6858000"/>
              <a:gd name="connsiteX38" fmla="*/ 791254 w 12191999"/>
              <a:gd name="connsiteY38" fmla="*/ 6281027 h 6858000"/>
              <a:gd name="connsiteX39" fmla="*/ 791254 w 12191999"/>
              <a:gd name="connsiteY39" fmla="*/ 6140421 h 6858000"/>
              <a:gd name="connsiteX40" fmla="*/ 788676 w 12191999"/>
              <a:gd name="connsiteY40" fmla="*/ 6138047 h 6858000"/>
              <a:gd name="connsiteX41" fmla="*/ 723562 w 12191999"/>
              <a:gd name="connsiteY41" fmla="*/ 6138047 h 6858000"/>
              <a:gd name="connsiteX42" fmla="*/ 721188 w 12191999"/>
              <a:gd name="connsiteY42" fmla="*/ 6140421 h 6858000"/>
              <a:gd name="connsiteX43" fmla="*/ 721188 w 12191999"/>
              <a:gd name="connsiteY43" fmla="*/ 6285232 h 6858000"/>
              <a:gd name="connsiteX44" fmla="*/ 811059 w 12191999"/>
              <a:gd name="connsiteY44" fmla="*/ 6354755 h 6858000"/>
              <a:gd name="connsiteX45" fmla="*/ 900930 w 12191999"/>
              <a:gd name="connsiteY45" fmla="*/ 6285232 h 6858000"/>
              <a:gd name="connsiteX46" fmla="*/ 900930 w 12191999"/>
              <a:gd name="connsiteY46" fmla="*/ 6189257 h 6858000"/>
              <a:gd name="connsiteX47" fmla="*/ 859352 w 12191999"/>
              <a:gd name="connsiteY47" fmla="*/ 6074426 h 6858000"/>
              <a:gd name="connsiteX48" fmla="*/ 794848 w 12191999"/>
              <a:gd name="connsiteY48" fmla="*/ 5958441 h 6858000"/>
              <a:gd name="connsiteX49" fmla="*/ 791254 w 12191999"/>
              <a:gd name="connsiteY49" fmla="*/ 5872098 h 6858000"/>
              <a:gd name="connsiteX50" fmla="*/ 811127 w 12191999"/>
              <a:gd name="connsiteY50" fmla="*/ 5852224 h 6858000"/>
              <a:gd name="connsiteX51" fmla="*/ 831000 w 12191999"/>
              <a:gd name="connsiteY51" fmla="*/ 5872098 h 6858000"/>
              <a:gd name="connsiteX52" fmla="*/ 831000 w 12191999"/>
              <a:gd name="connsiteY52" fmla="*/ 5997103 h 6858000"/>
              <a:gd name="connsiteX53" fmla="*/ 833374 w 12191999"/>
              <a:gd name="connsiteY53" fmla="*/ 5999477 h 6858000"/>
              <a:gd name="connsiteX54" fmla="*/ 898488 w 12191999"/>
              <a:gd name="connsiteY54" fmla="*/ 5999477 h 6858000"/>
              <a:gd name="connsiteX55" fmla="*/ 901066 w 12191999"/>
              <a:gd name="connsiteY55" fmla="*/ 5997103 h 6858000"/>
              <a:gd name="connsiteX56" fmla="*/ 901066 w 12191999"/>
              <a:gd name="connsiteY56" fmla="*/ 5874811 h 6858000"/>
              <a:gd name="connsiteX57" fmla="*/ 811127 w 12191999"/>
              <a:gd name="connsiteY57" fmla="*/ 5805356 h 6858000"/>
              <a:gd name="connsiteX58" fmla="*/ 1004773 w 12191999"/>
              <a:gd name="connsiteY58" fmla="*/ 5745465 h 6858000"/>
              <a:gd name="connsiteX59" fmla="*/ 914902 w 12191999"/>
              <a:gd name="connsiteY59" fmla="*/ 5814920 h 6858000"/>
              <a:gd name="connsiteX60" fmla="*/ 914902 w 12191999"/>
              <a:gd name="connsiteY60" fmla="*/ 6319756 h 6858000"/>
              <a:gd name="connsiteX61" fmla="*/ 1004773 w 12191999"/>
              <a:gd name="connsiteY61" fmla="*/ 6389278 h 6858000"/>
              <a:gd name="connsiteX62" fmla="*/ 1094643 w 12191999"/>
              <a:gd name="connsiteY62" fmla="*/ 6319756 h 6858000"/>
              <a:gd name="connsiteX63" fmla="*/ 1094643 w 12191999"/>
              <a:gd name="connsiteY63" fmla="*/ 6137980 h 6858000"/>
              <a:gd name="connsiteX64" fmla="*/ 1092269 w 12191999"/>
              <a:gd name="connsiteY64" fmla="*/ 6135606 h 6858000"/>
              <a:gd name="connsiteX65" fmla="*/ 1027155 w 12191999"/>
              <a:gd name="connsiteY65" fmla="*/ 6135606 h 6858000"/>
              <a:gd name="connsiteX66" fmla="*/ 1024781 w 12191999"/>
              <a:gd name="connsiteY66" fmla="*/ 6137980 h 6858000"/>
              <a:gd name="connsiteX67" fmla="*/ 1024781 w 12191999"/>
              <a:gd name="connsiteY67" fmla="*/ 6318264 h 6858000"/>
              <a:gd name="connsiteX68" fmla="*/ 1004773 w 12191999"/>
              <a:gd name="connsiteY68" fmla="*/ 6338137 h 6858000"/>
              <a:gd name="connsiteX69" fmla="*/ 984899 w 12191999"/>
              <a:gd name="connsiteY69" fmla="*/ 6318264 h 6858000"/>
              <a:gd name="connsiteX70" fmla="*/ 984899 w 12191999"/>
              <a:gd name="connsiteY70" fmla="*/ 5818040 h 6858000"/>
              <a:gd name="connsiteX71" fmla="*/ 1004773 w 12191999"/>
              <a:gd name="connsiteY71" fmla="*/ 5798166 h 6858000"/>
              <a:gd name="connsiteX72" fmla="*/ 1024781 w 12191999"/>
              <a:gd name="connsiteY72" fmla="*/ 5818040 h 6858000"/>
              <a:gd name="connsiteX73" fmla="*/ 1024781 w 12191999"/>
              <a:gd name="connsiteY73" fmla="*/ 5994593 h 6858000"/>
              <a:gd name="connsiteX74" fmla="*/ 1027155 w 12191999"/>
              <a:gd name="connsiteY74" fmla="*/ 5996967 h 6858000"/>
              <a:gd name="connsiteX75" fmla="*/ 1092269 w 12191999"/>
              <a:gd name="connsiteY75" fmla="*/ 5996967 h 6858000"/>
              <a:gd name="connsiteX76" fmla="*/ 1094643 w 12191999"/>
              <a:gd name="connsiteY76" fmla="*/ 5994593 h 6858000"/>
              <a:gd name="connsiteX77" fmla="*/ 1094643 w 12191999"/>
              <a:gd name="connsiteY77" fmla="*/ 5814988 h 6858000"/>
              <a:gd name="connsiteX78" fmla="*/ 1004773 w 12191999"/>
              <a:gd name="connsiteY78" fmla="*/ 5745465 h 6858000"/>
              <a:gd name="connsiteX79" fmla="*/ 0 w 12191999"/>
              <a:gd name="connsiteY79" fmla="*/ 0 h 6858000"/>
              <a:gd name="connsiteX80" fmla="*/ 12191999 w 12191999"/>
              <a:gd name="connsiteY80" fmla="*/ 0 h 6858000"/>
              <a:gd name="connsiteX81" fmla="*/ 12191999 w 12191999"/>
              <a:gd name="connsiteY81" fmla="*/ 6858000 h 6858000"/>
              <a:gd name="connsiteX82" fmla="*/ 0 w 12191999"/>
              <a:gd name="connsiteY8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1999" h="6858000">
                <a:moveTo>
                  <a:pt x="1180986" y="6085752"/>
                </a:moveTo>
                <a:lnTo>
                  <a:pt x="1192856" y="6085752"/>
                </a:lnTo>
                <a:cubicBezTo>
                  <a:pt x="1206082" y="6085752"/>
                  <a:pt x="1216799" y="6096469"/>
                  <a:pt x="1216799" y="6109695"/>
                </a:cubicBezTo>
                <a:cubicBezTo>
                  <a:pt x="1216799" y="6109695"/>
                  <a:pt x="1216799" y="6109695"/>
                  <a:pt x="1216799" y="6270106"/>
                </a:cubicBezTo>
                <a:cubicBezTo>
                  <a:pt x="1216799" y="6283332"/>
                  <a:pt x="1206082" y="6294049"/>
                  <a:pt x="1192856" y="6294049"/>
                </a:cubicBezTo>
                <a:cubicBezTo>
                  <a:pt x="1192856" y="6294049"/>
                  <a:pt x="1192856" y="6294049"/>
                  <a:pt x="1180986" y="6294049"/>
                </a:cubicBezTo>
                <a:cubicBezTo>
                  <a:pt x="1179630" y="6294049"/>
                  <a:pt x="1178612" y="6292896"/>
                  <a:pt x="1178612" y="6291675"/>
                </a:cubicBezTo>
                <a:cubicBezTo>
                  <a:pt x="1178612" y="6291675"/>
                  <a:pt x="1178612" y="6291675"/>
                  <a:pt x="1178612" y="6088194"/>
                </a:cubicBezTo>
                <a:cubicBezTo>
                  <a:pt x="1178612" y="6087041"/>
                  <a:pt x="1179630" y="6085820"/>
                  <a:pt x="1180986" y="6085820"/>
                </a:cubicBezTo>
                <a:close/>
                <a:moveTo>
                  <a:pt x="1180986" y="5862737"/>
                </a:moveTo>
                <a:lnTo>
                  <a:pt x="1190821" y="5862737"/>
                </a:lnTo>
                <a:cubicBezTo>
                  <a:pt x="1204047" y="5862737"/>
                  <a:pt x="1214764" y="5873454"/>
                  <a:pt x="1214764" y="5886680"/>
                </a:cubicBezTo>
                <a:cubicBezTo>
                  <a:pt x="1214764" y="5886680"/>
                  <a:pt x="1214764" y="5886680"/>
                  <a:pt x="1214764" y="6009311"/>
                </a:cubicBezTo>
                <a:cubicBezTo>
                  <a:pt x="1214764" y="6022538"/>
                  <a:pt x="1204047" y="6033254"/>
                  <a:pt x="1190821" y="6033254"/>
                </a:cubicBezTo>
                <a:cubicBezTo>
                  <a:pt x="1190821" y="6033254"/>
                  <a:pt x="1190821" y="6033254"/>
                  <a:pt x="1180986" y="6033254"/>
                </a:cubicBezTo>
                <a:cubicBezTo>
                  <a:pt x="1179630" y="6033254"/>
                  <a:pt x="1178612" y="6032237"/>
                  <a:pt x="1178612" y="6030880"/>
                </a:cubicBezTo>
                <a:cubicBezTo>
                  <a:pt x="1178612" y="6030880"/>
                  <a:pt x="1178612" y="6030880"/>
                  <a:pt x="1178612" y="5865179"/>
                </a:cubicBezTo>
                <a:cubicBezTo>
                  <a:pt x="1178612" y="5863823"/>
                  <a:pt x="1179630" y="5862805"/>
                  <a:pt x="1180986" y="5862805"/>
                </a:cubicBezTo>
                <a:close/>
                <a:moveTo>
                  <a:pt x="1110921" y="5810782"/>
                </a:moveTo>
                <a:cubicBezTo>
                  <a:pt x="1109768" y="5810782"/>
                  <a:pt x="1108547" y="5811799"/>
                  <a:pt x="1108547" y="5813156"/>
                </a:cubicBezTo>
                <a:cubicBezTo>
                  <a:pt x="1108547" y="5813156"/>
                  <a:pt x="1108547" y="5813156"/>
                  <a:pt x="1108547" y="6341528"/>
                </a:cubicBezTo>
                <a:cubicBezTo>
                  <a:pt x="1108547" y="6342681"/>
                  <a:pt x="1109700" y="6343902"/>
                  <a:pt x="1110921" y="6343902"/>
                </a:cubicBezTo>
                <a:cubicBezTo>
                  <a:pt x="1110921" y="6343902"/>
                  <a:pt x="1110921" y="6343902"/>
                  <a:pt x="1219987" y="6343902"/>
                </a:cubicBezTo>
                <a:cubicBezTo>
                  <a:pt x="1256478" y="6343902"/>
                  <a:pt x="1285982" y="6314397"/>
                  <a:pt x="1285982" y="6277906"/>
                </a:cubicBezTo>
                <a:cubicBezTo>
                  <a:pt x="1285982" y="6277906"/>
                  <a:pt x="1285982" y="6277906"/>
                  <a:pt x="1285982" y="6117631"/>
                </a:cubicBezTo>
                <a:cubicBezTo>
                  <a:pt x="1285982" y="6088330"/>
                  <a:pt x="1266855" y="6063369"/>
                  <a:pt x="1240199" y="6054891"/>
                </a:cubicBezTo>
                <a:cubicBezTo>
                  <a:pt x="1240199" y="6054891"/>
                  <a:pt x="1240199" y="6054891"/>
                  <a:pt x="1240199" y="6053331"/>
                </a:cubicBezTo>
                <a:cubicBezTo>
                  <a:pt x="1266787" y="6044853"/>
                  <a:pt x="1285982" y="6020096"/>
                  <a:pt x="1285982" y="5990591"/>
                </a:cubicBezTo>
                <a:cubicBezTo>
                  <a:pt x="1285982" y="5990591"/>
                  <a:pt x="1285982" y="5990591"/>
                  <a:pt x="1285982" y="5885595"/>
                </a:cubicBezTo>
                <a:cubicBezTo>
                  <a:pt x="1285982" y="5844221"/>
                  <a:pt x="1252544" y="5810782"/>
                  <a:pt x="1211169" y="5810782"/>
                </a:cubicBezTo>
                <a:cubicBezTo>
                  <a:pt x="1211169" y="5810782"/>
                  <a:pt x="1211169" y="5810782"/>
                  <a:pt x="1110921" y="5810782"/>
                </a:cubicBezTo>
                <a:close/>
                <a:moveTo>
                  <a:pt x="811127" y="5805356"/>
                </a:moveTo>
                <a:cubicBezTo>
                  <a:pt x="761477" y="5805356"/>
                  <a:pt x="721256" y="5836353"/>
                  <a:pt x="721256" y="5874879"/>
                </a:cubicBezTo>
                <a:cubicBezTo>
                  <a:pt x="716983" y="5904044"/>
                  <a:pt x="718543" y="5951862"/>
                  <a:pt x="724851" y="5978857"/>
                </a:cubicBezTo>
                <a:cubicBezTo>
                  <a:pt x="731769" y="6008159"/>
                  <a:pt x="771448" y="6067304"/>
                  <a:pt x="789422" y="6094774"/>
                </a:cubicBezTo>
                <a:cubicBezTo>
                  <a:pt x="807396" y="6122244"/>
                  <a:pt x="831339" y="6151070"/>
                  <a:pt x="831000" y="6189257"/>
                </a:cubicBezTo>
                <a:cubicBezTo>
                  <a:pt x="831000" y="6281027"/>
                  <a:pt x="831000" y="6281027"/>
                  <a:pt x="831000" y="6281027"/>
                </a:cubicBezTo>
                <a:cubicBezTo>
                  <a:pt x="831000" y="6292083"/>
                  <a:pt x="821979" y="6300900"/>
                  <a:pt x="811127" y="6300900"/>
                </a:cubicBezTo>
                <a:cubicBezTo>
                  <a:pt x="800071" y="6300900"/>
                  <a:pt x="791254" y="6292083"/>
                  <a:pt x="791254" y="6281027"/>
                </a:cubicBezTo>
                <a:cubicBezTo>
                  <a:pt x="791254" y="6140421"/>
                  <a:pt x="791254" y="6140421"/>
                  <a:pt x="791254" y="6140421"/>
                </a:cubicBezTo>
                <a:cubicBezTo>
                  <a:pt x="791254" y="6139200"/>
                  <a:pt x="790033" y="6138047"/>
                  <a:pt x="788676" y="6138047"/>
                </a:cubicBezTo>
                <a:cubicBezTo>
                  <a:pt x="723562" y="6138047"/>
                  <a:pt x="723562" y="6138047"/>
                  <a:pt x="723562" y="6138047"/>
                </a:cubicBezTo>
                <a:cubicBezTo>
                  <a:pt x="722206" y="6138047"/>
                  <a:pt x="721188" y="6139268"/>
                  <a:pt x="721188" y="6140421"/>
                </a:cubicBezTo>
                <a:cubicBezTo>
                  <a:pt x="721188" y="6285232"/>
                  <a:pt x="721188" y="6285232"/>
                  <a:pt x="721188" y="6285232"/>
                </a:cubicBezTo>
                <a:cubicBezTo>
                  <a:pt x="721188" y="6323554"/>
                  <a:pt x="761410" y="6354755"/>
                  <a:pt x="811059" y="6354755"/>
                </a:cubicBezTo>
                <a:cubicBezTo>
                  <a:pt x="860573" y="6354755"/>
                  <a:pt x="900930" y="6323554"/>
                  <a:pt x="900930" y="6285232"/>
                </a:cubicBezTo>
                <a:cubicBezTo>
                  <a:pt x="900930" y="6189257"/>
                  <a:pt x="900930" y="6189257"/>
                  <a:pt x="900930" y="6189257"/>
                </a:cubicBezTo>
                <a:cubicBezTo>
                  <a:pt x="900591" y="6123600"/>
                  <a:pt x="882617" y="6113969"/>
                  <a:pt x="859352" y="6074426"/>
                </a:cubicBezTo>
                <a:cubicBezTo>
                  <a:pt x="842667" y="6046142"/>
                  <a:pt x="801631" y="5987811"/>
                  <a:pt x="794848" y="5958441"/>
                </a:cubicBezTo>
                <a:cubicBezTo>
                  <a:pt x="788540" y="5931446"/>
                  <a:pt x="788744" y="5900449"/>
                  <a:pt x="791254" y="5872098"/>
                </a:cubicBezTo>
                <a:cubicBezTo>
                  <a:pt x="791254" y="5861245"/>
                  <a:pt x="800071" y="5852224"/>
                  <a:pt x="811127" y="5852224"/>
                </a:cubicBezTo>
                <a:cubicBezTo>
                  <a:pt x="821979" y="5852224"/>
                  <a:pt x="831000" y="5861245"/>
                  <a:pt x="831000" y="5872098"/>
                </a:cubicBezTo>
                <a:cubicBezTo>
                  <a:pt x="831000" y="5997103"/>
                  <a:pt x="831000" y="5997103"/>
                  <a:pt x="831000" y="5997103"/>
                </a:cubicBezTo>
                <a:cubicBezTo>
                  <a:pt x="831000" y="5998459"/>
                  <a:pt x="832018" y="5999477"/>
                  <a:pt x="833374" y="5999477"/>
                </a:cubicBezTo>
                <a:cubicBezTo>
                  <a:pt x="898488" y="5999477"/>
                  <a:pt x="898488" y="5999477"/>
                  <a:pt x="898488" y="5999477"/>
                </a:cubicBezTo>
                <a:cubicBezTo>
                  <a:pt x="899845" y="5999477"/>
                  <a:pt x="901066" y="5998459"/>
                  <a:pt x="901066" y="5997103"/>
                </a:cubicBezTo>
                <a:cubicBezTo>
                  <a:pt x="901066" y="5874811"/>
                  <a:pt x="901066" y="5874811"/>
                  <a:pt x="901066" y="5874811"/>
                </a:cubicBezTo>
                <a:cubicBezTo>
                  <a:pt x="900998" y="5836353"/>
                  <a:pt x="860641" y="5805356"/>
                  <a:pt x="811127" y="5805356"/>
                </a:cubicBezTo>
                <a:close/>
                <a:moveTo>
                  <a:pt x="1004773" y="5745465"/>
                </a:moveTo>
                <a:cubicBezTo>
                  <a:pt x="955259" y="5745465"/>
                  <a:pt x="914902" y="5776665"/>
                  <a:pt x="914902" y="5814920"/>
                </a:cubicBezTo>
                <a:cubicBezTo>
                  <a:pt x="914902" y="5814920"/>
                  <a:pt x="914902" y="5814920"/>
                  <a:pt x="914902" y="6319756"/>
                </a:cubicBezTo>
                <a:cubicBezTo>
                  <a:pt x="914902" y="6358214"/>
                  <a:pt x="955259" y="6389278"/>
                  <a:pt x="1004773" y="6389278"/>
                </a:cubicBezTo>
                <a:cubicBezTo>
                  <a:pt x="1054490" y="6389278"/>
                  <a:pt x="1094643" y="6358281"/>
                  <a:pt x="1094643" y="6319756"/>
                </a:cubicBezTo>
                <a:cubicBezTo>
                  <a:pt x="1094643" y="6319756"/>
                  <a:pt x="1094643" y="6319756"/>
                  <a:pt x="1094643" y="6137980"/>
                </a:cubicBezTo>
                <a:cubicBezTo>
                  <a:pt x="1094643" y="6136623"/>
                  <a:pt x="1093626" y="6135606"/>
                  <a:pt x="1092269" y="6135606"/>
                </a:cubicBezTo>
                <a:cubicBezTo>
                  <a:pt x="1092269" y="6135606"/>
                  <a:pt x="1092269" y="6135606"/>
                  <a:pt x="1027155" y="6135606"/>
                </a:cubicBezTo>
                <a:cubicBezTo>
                  <a:pt x="1025799" y="6135606"/>
                  <a:pt x="1024781" y="6136623"/>
                  <a:pt x="1024781" y="6137980"/>
                </a:cubicBezTo>
                <a:cubicBezTo>
                  <a:pt x="1024781" y="6137980"/>
                  <a:pt x="1024781" y="6137980"/>
                  <a:pt x="1024781" y="6318264"/>
                </a:cubicBezTo>
                <a:cubicBezTo>
                  <a:pt x="1024781" y="6329319"/>
                  <a:pt x="1015828" y="6338137"/>
                  <a:pt x="1004773" y="6338137"/>
                </a:cubicBezTo>
                <a:cubicBezTo>
                  <a:pt x="993920" y="6338137"/>
                  <a:pt x="984899" y="6329319"/>
                  <a:pt x="984899" y="6318264"/>
                </a:cubicBezTo>
                <a:cubicBezTo>
                  <a:pt x="984899" y="6318264"/>
                  <a:pt x="984899" y="6318264"/>
                  <a:pt x="984899" y="5818040"/>
                </a:cubicBezTo>
                <a:cubicBezTo>
                  <a:pt x="984899" y="5806984"/>
                  <a:pt x="993920" y="5798166"/>
                  <a:pt x="1004773" y="5798166"/>
                </a:cubicBezTo>
                <a:cubicBezTo>
                  <a:pt x="1015761" y="5798166"/>
                  <a:pt x="1024781" y="5806984"/>
                  <a:pt x="1024781" y="5818040"/>
                </a:cubicBezTo>
                <a:lnTo>
                  <a:pt x="1024781" y="5994593"/>
                </a:lnTo>
                <a:cubicBezTo>
                  <a:pt x="1024781" y="5995950"/>
                  <a:pt x="1025799" y="5996967"/>
                  <a:pt x="1027155" y="5996967"/>
                </a:cubicBezTo>
                <a:cubicBezTo>
                  <a:pt x="1027155" y="5996967"/>
                  <a:pt x="1027155" y="5996967"/>
                  <a:pt x="1092269" y="5996967"/>
                </a:cubicBezTo>
                <a:cubicBezTo>
                  <a:pt x="1093626" y="5996967"/>
                  <a:pt x="1094643" y="5995950"/>
                  <a:pt x="1094643" y="5994593"/>
                </a:cubicBezTo>
                <a:cubicBezTo>
                  <a:pt x="1094643" y="5994593"/>
                  <a:pt x="1094643" y="5994593"/>
                  <a:pt x="1094643" y="5814988"/>
                </a:cubicBezTo>
                <a:cubicBezTo>
                  <a:pt x="1094643" y="5776665"/>
                  <a:pt x="1054490" y="5745465"/>
                  <a:pt x="1004773" y="5745465"/>
                </a:cubicBezTo>
                <a:close/>
                <a:moveTo>
                  <a:pt x="0" y="0"/>
                </a:moveTo>
                <a:lnTo>
                  <a:pt x="12191999" y="0"/>
                </a:lnTo>
                <a:lnTo>
                  <a:pt x="12191999" y="6858000"/>
                </a:lnTo>
                <a:lnTo>
                  <a:pt x="0" y="6858000"/>
                </a:lnTo>
                <a:close/>
              </a:path>
            </a:pathLst>
          </a:custGeom>
          <a:noFill/>
        </p:spPr>
        <p:txBody>
          <a:bodyPr wrap="square">
            <a:noAutofit/>
          </a:bodyPr>
          <a:lstStyle>
            <a:lvl1pPr>
              <a:defRPr>
                <a:solidFill>
                  <a:schemeClr val="tx1"/>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480597D0-9092-4B27-9501-811050E0D7DD}"/>
              </a:ext>
            </a:extLst>
          </p:cNvPr>
          <p:cNvSpPr>
            <a:spLocks noGrp="1"/>
          </p:cNvSpPr>
          <p:nvPr>
            <p:ph type="body" sz="quarter" idx="11"/>
          </p:nvPr>
        </p:nvSpPr>
        <p:spPr>
          <a:xfrm>
            <a:off x="1878014" y="5798128"/>
            <a:ext cx="7469186" cy="578310"/>
          </a:xfrm>
        </p:spPr>
        <p:txBody>
          <a:bodyPr anchor="b"/>
          <a:lstStyle>
            <a:lvl1pPr marL="0" indent="0">
              <a:buNone/>
              <a:defRPr sz="1500">
                <a:solidFill>
                  <a:schemeClr val="bg1"/>
                </a:solidFill>
              </a:defRPr>
            </a:lvl1pPr>
            <a:lvl2pPr marL="314325" indent="0">
              <a:buNone/>
              <a:defRPr sz="1500"/>
            </a:lvl2pPr>
            <a:lvl3pPr marL="590550" indent="0">
              <a:buNone/>
              <a:defRPr sz="1500"/>
            </a:lvl3pPr>
            <a:lvl4pPr marL="895350" indent="0">
              <a:buNone/>
              <a:defRPr sz="1500"/>
            </a:lvl4pPr>
            <a:lvl5pPr marL="1171575" indent="0">
              <a:buNone/>
              <a:defRPr sz="1500"/>
            </a:lvl5pPr>
          </a:lstStyle>
          <a:p>
            <a:pPr lvl="0"/>
            <a:r>
              <a:rPr lang="sv-SE"/>
              <a:t>Redigera format för bakgrundstext</a:t>
            </a:r>
          </a:p>
        </p:txBody>
      </p:sp>
      <p:sp>
        <p:nvSpPr>
          <p:cNvPr id="2" name="Platshållare för datum 1">
            <a:extLst>
              <a:ext uri="{FF2B5EF4-FFF2-40B4-BE49-F238E27FC236}">
                <a16:creationId xmlns:a16="http://schemas.microsoft.com/office/drawing/2014/main" id="{9496E75B-581D-46B9-BA7D-A68EA322777D}"/>
              </a:ext>
            </a:extLst>
          </p:cNvPr>
          <p:cNvSpPr>
            <a:spLocks noGrp="1"/>
          </p:cNvSpPr>
          <p:nvPr>
            <p:ph type="dt" sz="half" idx="12"/>
          </p:nvPr>
        </p:nvSpPr>
        <p:spPr>
          <a:xfrm>
            <a:off x="9773986" y="6117397"/>
            <a:ext cx="1080000" cy="360000"/>
          </a:xfrm>
        </p:spPr>
        <p:txBody>
          <a:bodyPr/>
          <a:lstStyle>
            <a:lvl1pPr algn="r">
              <a:defRPr/>
            </a:lvl1pPr>
          </a:lstStyle>
          <a:p>
            <a:fld id="{CE00161E-F38A-452D-9E94-ACC50D8A7652}" type="datetime1">
              <a:rPr lang="sv-SE" smtClean="0"/>
              <a:t>2023-07-05</a:t>
            </a:fld>
            <a:endParaRPr lang="sv-SE" dirty="0"/>
          </a:p>
        </p:txBody>
      </p:sp>
      <p:sp>
        <p:nvSpPr>
          <p:cNvPr id="4" name="Platshållare för sidfot 3">
            <a:extLst>
              <a:ext uri="{FF2B5EF4-FFF2-40B4-BE49-F238E27FC236}">
                <a16:creationId xmlns:a16="http://schemas.microsoft.com/office/drawing/2014/main" id="{FACDDECF-B828-4DB5-8DC1-75415E05F242}"/>
              </a:ext>
            </a:extLst>
          </p:cNvPr>
          <p:cNvSpPr>
            <a:spLocks noGrp="1"/>
          </p:cNvSpPr>
          <p:nvPr>
            <p:ph type="ftr" sz="quarter" idx="14"/>
          </p:nvPr>
        </p:nvSpPr>
        <p:spPr>
          <a:xfrm>
            <a:off x="9773986" y="5553075"/>
            <a:ext cx="1699670" cy="564321"/>
          </a:xfrm>
        </p:spPr>
        <p:txBody>
          <a:bodyPr lIns="0" tIns="0" rIns="0" bIns="0" anchor="b"/>
          <a:lstStyle/>
          <a:p>
            <a:endParaRPr lang="sv-SE" dirty="0"/>
          </a:p>
        </p:txBody>
      </p:sp>
      <p:sp>
        <p:nvSpPr>
          <p:cNvPr id="3" name="Platshållare för bildnummer 2">
            <a:extLst>
              <a:ext uri="{FF2B5EF4-FFF2-40B4-BE49-F238E27FC236}">
                <a16:creationId xmlns:a16="http://schemas.microsoft.com/office/drawing/2014/main" id="{F172003D-97CC-4314-B10C-9D89AC030B11}"/>
              </a:ext>
            </a:extLst>
          </p:cNvPr>
          <p:cNvSpPr>
            <a:spLocks noGrp="1"/>
          </p:cNvSpPr>
          <p:nvPr>
            <p:ph type="sldNum" sz="quarter" idx="13"/>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56314080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itatsid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2363381" y="1458803"/>
            <a:ext cx="8227281" cy="3659107"/>
          </a:xfrm>
          <a:prstGeom prst="rect">
            <a:avLst/>
          </a:prstGeom>
        </p:spPr>
        <p:txBody>
          <a:bodyPr/>
          <a:lstStyle>
            <a:lvl1pPr>
              <a:lnSpc>
                <a:spcPct val="110000"/>
              </a:lnSpc>
              <a:defRPr sz="5000"/>
            </a:lvl1pPr>
          </a:lstStyle>
          <a:p>
            <a:r>
              <a:rPr lang="sv-SE" dirty="0"/>
              <a:t>Citat</a:t>
            </a:r>
          </a:p>
        </p:txBody>
      </p:sp>
      <p:sp>
        <p:nvSpPr>
          <p:cNvPr id="5" name="Platshållare för datum 4">
            <a:extLst>
              <a:ext uri="{FF2B5EF4-FFF2-40B4-BE49-F238E27FC236}">
                <a16:creationId xmlns:a16="http://schemas.microsoft.com/office/drawing/2014/main" id="{16CE74D7-D5DA-4033-A08E-ED4E101B02C1}"/>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F04BB9AB-4FA2-49C0-AFEC-C4E46C910B6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69C8215-4CD1-443C-9613-5AEC6D2E5DD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543817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rd eller siffra">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0" y="1458803"/>
            <a:ext cx="12191999" cy="3659107"/>
          </a:xfrm>
          <a:prstGeom prst="rect">
            <a:avLst/>
          </a:prstGeom>
        </p:spPr>
        <p:txBody>
          <a:bodyPr/>
          <a:lstStyle>
            <a:lvl1pPr algn="ctr">
              <a:lnSpc>
                <a:spcPct val="110000"/>
              </a:lnSpc>
              <a:defRPr sz="10000"/>
            </a:lvl1pPr>
          </a:lstStyle>
          <a:p>
            <a:r>
              <a:rPr lang="sv-SE" dirty="0"/>
              <a:t>Ord eller siffra</a:t>
            </a:r>
          </a:p>
        </p:txBody>
      </p:sp>
      <p:sp>
        <p:nvSpPr>
          <p:cNvPr id="5" name="Platshållare för datum 4">
            <a:extLst>
              <a:ext uri="{FF2B5EF4-FFF2-40B4-BE49-F238E27FC236}">
                <a16:creationId xmlns:a16="http://schemas.microsoft.com/office/drawing/2014/main" id="{1EF73305-A696-4440-97F1-3D609D70A16D}"/>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6" name="Platshållare för sidfot 5">
            <a:extLst>
              <a:ext uri="{FF2B5EF4-FFF2-40B4-BE49-F238E27FC236}">
                <a16:creationId xmlns:a16="http://schemas.microsoft.com/office/drawing/2014/main" id="{050188DA-DF3E-4105-9FFA-1D005E6AE11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56AC43D-FFD9-47FA-B774-A3A552E89F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48557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utsida 1">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28DE8A3C-DFE3-4A02-8707-54698C331B55}"/>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CC2AB4D-CE55-443A-8348-3B56D356A60E}"/>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5126E12-1DB7-4B46-AD23-C37BF74C1DA4}"/>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3292932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utsida 2">
    <p:bg>
      <p:bgPr>
        <a:solidFill>
          <a:schemeClr val="accent3"/>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B5D89767-6392-4124-A655-D9B6B7457E05}"/>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D3C19679-0B6D-49C5-AF04-89949C35C98B}"/>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B315D5E5-D824-4B8B-8566-90F794ED2CAC}"/>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43433861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utsida 3">
    <p:bg>
      <p:bgPr>
        <a:solidFill>
          <a:schemeClr val="accent2"/>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FAA7B25D-A717-4A78-A055-CFD6601F3C53}"/>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FB5FE7FC-AF6E-41E1-89AD-2FEC849B9EA5}"/>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DD8EFA3A-62D8-4D40-82D8-659416CA3729}"/>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317014347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utsida 4">
    <p:bg>
      <p:bgPr>
        <a:solidFill>
          <a:schemeClr val="accent5"/>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740EFA4F-FB2C-48AE-BB85-8F87036CFC65}"/>
              </a:ext>
            </a:extLst>
          </p:cNvPr>
          <p:cNvSpPr>
            <a:spLocks noGrp="1"/>
          </p:cNvSpPr>
          <p:nvPr>
            <p:ph type="title" hasCustomPrompt="1"/>
          </p:nvPr>
        </p:nvSpPr>
        <p:spPr>
          <a:xfrm>
            <a:off x="1844766" y="1320076"/>
            <a:ext cx="8474839" cy="454134"/>
          </a:xfrm>
          <a:prstGeom prst="rect">
            <a:avLst/>
          </a:prstGeom>
        </p:spPr>
        <p:txBody>
          <a:bodyPr/>
          <a:lstStyle>
            <a:lvl1pPr>
              <a:defRPr>
                <a:solidFill>
                  <a:schemeClr val="tx1"/>
                </a:solidFill>
              </a:defRPr>
            </a:lvl1pPr>
          </a:lstStyle>
          <a:p>
            <a:r>
              <a:rPr lang="sv-SE" dirty="0"/>
              <a:t>Rubrik</a:t>
            </a:r>
          </a:p>
        </p:txBody>
      </p:sp>
      <p:sp>
        <p:nvSpPr>
          <p:cNvPr id="4" name="Platshållare för text 3">
            <a:extLst>
              <a:ext uri="{FF2B5EF4-FFF2-40B4-BE49-F238E27FC236}">
                <a16:creationId xmlns:a16="http://schemas.microsoft.com/office/drawing/2014/main" id="{19E8B37B-45CE-4C63-89B4-7972B180FA9F}"/>
              </a:ext>
            </a:extLst>
          </p:cNvPr>
          <p:cNvSpPr>
            <a:spLocks noGrp="1"/>
          </p:cNvSpPr>
          <p:nvPr>
            <p:ph type="body" sz="quarter" idx="10" hasCustomPrompt="1"/>
          </p:nvPr>
        </p:nvSpPr>
        <p:spPr>
          <a:xfrm>
            <a:off x="1872397" y="2271713"/>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12" name="Platshållare för text 3">
            <a:extLst>
              <a:ext uri="{FF2B5EF4-FFF2-40B4-BE49-F238E27FC236}">
                <a16:creationId xmlns:a16="http://schemas.microsoft.com/office/drawing/2014/main" id="{34AF3318-36D9-41B2-8489-393F9CBF83EC}"/>
              </a:ext>
            </a:extLst>
          </p:cNvPr>
          <p:cNvSpPr>
            <a:spLocks noGrp="1"/>
          </p:cNvSpPr>
          <p:nvPr>
            <p:ph type="body" sz="quarter" idx="11" hasCustomPrompt="1"/>
          </p:nvPr>
        </p:nvSpPr>
        <p:spPr>
          <a:xfrm>
            <a:off x="6345486" y="2271712"/>
            <a:ext cx="3974119" cy="2671295"/>
          </a:xfrm>
        </p:spPr>
        <p:txBody>
          <a:bodyPr/>
          <a:lstStyle>
            <a:lvl1pPr marL="0" indent="0">
              <a:lnSpc>
                <a:spcPct val="100000"/>
              </a:lnSpc>
              <a:spcBef>
                <a:spcPts val="600"/>
              </a:spcBef>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Namn, adress</a:t>
            </a:r>
          </a:p>
        </p:txBody>
      </p:sp>
      <p:sp>
        <p:nvSpPr>
          <p:cNvPr id="6" name="Platshållare för datum 5">
            <a:extLst>
              <a:ext uri="{FF2B5EF4-FFF2-40B4-BE49-F238E27FC236}">
                <a16:creationId xmlns:a16="http://schemas.microsoft.com/office/drawing/2014/main" id="{5E72654F-EC6C-403E-A3E9-174486D3BA21}"/>
              </a:ext>
            </a:extLst>
          </p:cNvPr>
          <p:cNvSpPr>
            <a:spLocks noGrp="1"/>
          </p:cNvSpPr>
          <p:nvPr>
            <p:ph type="dt" sz="half" idx="12"/>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1635D99E-456D-4D49-A9C6-B4C308D1E320}"/>
              </a:ext>
            </a:extLst>
          </p:cNvPr>
          <p:cNvSpPr>
            <a:spLocks noGrp="1"/>
          </p:cNvSpPr>
          <p:nvPr>
            <p:ph type="ftr" sz="quarter" idx="13"/>
          </p:nvPr>
        </p:nvSpPr>
        <p:spPr/>
        <p:txBody>
          <a:bodyPr/>
          <a:lstStyle/>
          <a:p>
            <a:endParaRPr lang="sv-SE" dirty="0"/>
          </a:p>
        </p:txBody>
      </p:sp>
      <p:sp>
        <p:nvSpPr>
          <p:cNvPr id="9" name="Platshållare för bildnummer 8">
            <a:extLst>
              <a:ext uri="{FF2B5EF4-FFF2-40B4-BE49-F238E27FC236}">
                <a16:creationId xmlns:a16="http://schemas.microsoft.com/office/drawing/2014/main" id="{73B0CAE1-9F1B-4E86-9ABE-500525301766}"/>
              </a:ext>
            </a:extLst>
          </p:cNvPr>
          <p:cNvSpPr>
            <a:spLocks noGrp="1"/>
          </p:cNvSpPr>
          <p:nvPr>
            <p:ph type="sldNum" sz="quarter" idx="14"/>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4722101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E2F1F4D1-35E4-46BA-AF81-4FD86FB65BBB}" type="datetimeFigureOut">
              <a:rPr lang="sv-SE" smtClean="0"/>
              <a:pPr/>
              <a:t>2023-07-05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39467F-BE74-4AAD-857B-908E9ECDE9FD}" type="slidenum">
              <a:rPr lang="sv-SE" smtClean="0"/>
              <a:pPr/>
              <a:t>‹#›</a:t>
            </a:fld>
            <a:endParaRPr lang="sv-SE"/>
          </a:p>
        </p:txBody>
      </p:sp>
    </p:spTree>
    <p:extLst>
      <p:ext uri="{BB962C8B-B14F-4D97-AF65-F5344CB8AC3E}">
        <p14:creationId xmlns:p14="http://schemas.microsoft.com/office/powerpoint/2010/main" val="150727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6">
    <p:bg bwMode="ltGray">
      <p:bgRef idx="1001">
        <a:schemeClr val="bg1"/>
      </p:bgRef>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47854DF8-636C-48D4-8A6C-B981CDF251CD}"/>
              </a:ext>
            </a:extLst>
          </p:cNvPr>
          <p:cNvSpPr>
            <a:spLocks noGrp="1"/>
          </p:cNvSpPr>
          <p:nvPr>
            <p:ph type="media" sz="quarter" idx="14"/>
          </p:nvPr>
        </p:nvSpPr>
        <p:spPr>
          <a:xfrm>
            <a:off x="0" y="0"/>
            <a:ext cx="12192000" cy="6858000"/>
          </a:xfrm>
        </p:spPr>
        <p:txBody>
          <a:bodyPr/>
          <a:lstStyle>
            <a:lvl1pPr marL="0" indent="0">
              <a:buNone/>
              <a:defRPr/>
            </a:lvl1pPr>
          </a:lstStyle>
          <a:p>
            <a:r>
              <a:rPr lang="sv-SE"/>
              <a:t>Klicka på ikonen för att lägga till ett medieklipp</a:t>
            </a:r>
            <a:endParaRPr lang="sv-SE" dirty="0"/>
          </a:p>
        </p:txBody>
      </p:sp>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694665" y="1450869"/>
            <a:ext cx="9144000" cy="1305979"/>
          </a:xfrm>
          <a:prstGeom prst="rect">
            <a:avLst/>
          </a:prstGeom>
        </p:spPr>
        <p:txBody>
          <a:bodyPr anchor="t" anchorCtr="0">
            <a:noAutofit/>
          </a:bodyPr>
          <a:lstStyle>
            <a:lvl1pPr algn="l">
              <a:lnSpc>
                <a:spcPts val="5000"/>
              </a:lnSpc>
              <a:defRPr sz="5000">
                <a:solidFill>
                  <a:schemeClr val="tx2"/>
                </a:solidFill>
              </a:defRPr>
            </a:lvl1pPr>
          </a:lstStyle>
          <a:p>
            <a:r>
              <a:rPr lang="sv-SE" dirty="0"/>
              <a:t>Presentationens</a:t>
            </a:r>
            <a:br>
              <a:rPr lang="sv-SE" dirty="0"/>
            </a:br>
            <a:r>
              <a:rPr lang="sv-SE" dirty="0"/>
              <a:t>titel skrivs här</a:t>
            </a:r>
          </a:p>
        </p:txBody>
      </p:sp>
      <p:sp>
        <p:nvSpPr>
          <p:cNvPr id="8" name="Platshållare för text 3"/>
          <p:cNvSpPr>
            <a:spLocks noGrp="1"/>
          </p:cNvSpPr>
          <p:nvPr>
            <p:ph type="body" sz="quarter" idx="10" hasCustomPrompt="1"/>
          </p:nvPr>
        </p:nvSpPr>
        <p:spPr>
          <a:xfrm>
            <a:off x="709284" y="3070842"/>
            <a:ext cx="5158716" cy="1391976"/>
          </a:xfrm>
        </p:spPr>
        <p:txBody>
          <a:bodyPr/>
          <a:lstStyle>
            <a:lvl1pPr marL="0" indent="0">
              <a:lnSpc>
                <a:spcPct val="100000"/>
              </a:lnSpc>
              <a:buFontTx/>
              <a:buNone/>
              <a:defRPr>
                <a:solidFill>
                  <a:schemeClr val="tx2"/>
                </a:solidFill>
              </a:defRPr>
            </a:lvl1pPr>
            <a:lvl2pPr marL="314325" indent="0">
              <a:buFontTx/>
              <a:buNone/>
              <a:defRPr>
                <a:solidFill>
                  <a:schemeClr val="bg1"/>
                </a:solidFill>
              </a:defRPr>
            </a:lvl2pPr>
            <a:lvl3pPr marL="590550" indent="0">
              <a:buFontTx/>
              <a:buNone/>
              <a:defRPr>
                <a:solidFill>
                  <a:schemeClr val="bg1"/>
                </a:solidFill>
              </a:defRPr>
            </a:lvl3pPr>
            <a:lvl4pPr marL="895350" indent="0">
              <a:buFontTx/>
              <a:buNone/>
              <a:defRPr>
                <a:solidFill>
                  <a:schemeClr val="bg1"/>
                </a:solidFill>
              </a:defRPr>
            </a:lvl4pPr>
            <a:lvl5pPr marL="1171575" indent="0">
              <a:buFontTx/>
              <a:buNone/>
              <a:defRPr>
                <a:solidFill>
                  <a:schemeClr val="bg1"/>
                </a:solidFill>
              </a:defRPr>
            </a:lvl5pPr>
          </a:lstStyle>
          <a:p>
            <a:pPr lvl="0"/>
            <a:r>
              <a:rPr lang="sv-SE" dirty="0"/>
              <a:t>Namn/Titel</a:t>
            </a:r>
          </a:p>
        </p:txBody>
      </p:sp>
      <p:sp>
        <p:nvSpPr>
          <p:cNvPr id="6" name="Platshållare för datum 5">
            <a:extLst>
              <a:ext uri="{FF2B5EF4-FFF2-40B4-BE49-F238E27FC236}">
                <a16:creationId xmlns:a16="http://schemas.microsoft.com/office/drawing/2014/main" id="{E714E7CE-4430-4985-BA49-DFA3CC95F02F}"/>
              </a:ext>
            </a:extLst>
          </p:cNvPr>
          <p:cNvSpPr>
            <a:spLocks noGrp="1"/>
          </p:cNvSpPr>
          <p:nvPr>
            <p:ph type="dt" sz="half" idx="11"/>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C262A71B-1116-457F-B5A0-53FDAB242429}"/>
              </a:ext>
            </a:extLst>
          </p:cNvPr>
          <p:cNvSpPr>
            <a:spLocks noGrp="1"/>
          </p:cNvSpPr>
          <p:nvPr>
            <p:ph type="ftr" sz="quarter" idx="12"/>
          </p:nvPr>
        </p:nvSpPr>
        <p:spPr/>
        <p:txBody>
          <a:bodyPr/>
          <a:lstStyle/>
          <a:p>
            <a:endParaRPr lang="sv-SE" dirty="0"/>
          </a:p>
        </p:txBody>
      </p:sp>
      <p:sp>
        <p:nvSpPr>
          <p:cNvPr id="9" name="Platshållare för bildnummer 8">
            <a:extLst>
              <a:ext uri="{FF2B5EF4-FFF2-40B4-BE49-F238E27FC236}">
                <a16:creationId xmlns:a16="http://schemas.microsoft.com/office/drawing/2014/main" id="{27599015-55E9-4B9A-86D1-266F50988657}"/>
              </a:ext>
            </a:extLst>
          </p:cNvPr>
          <p:cNvSpPr>
            <a:spLocks noGrp="1"/>
          </p:cNvSpPr>
          <p:nvPr>
            <p:ph type="sldNum" sz="quarter" idx="13"/>
          </p:nvPr>
        </p:nvSpPr>
        <p:spPr/>
        <p:txBody>
          <a:bodyPr/>
          <a:lstStyle/>
          <a:p>
            <a:fld id="{5BC4F65D-E8CF-43F4-9BF9-C68DC7E86418}" type="slidenum">
              <a:rPr lang="sv-SE" smtClean="0"/>
              <a:pPr/>
              <a:t>‹#›</a:t>
            </a:fld>
            <a:endParaRPr lang="sv-SE" dirty="0"/>
          </a:p>
        </p:txBody>
      </p:sp>
      <p:sp>
        <p:nvSpPr>
          <p:cNvPr id="16" name="Platshållare för text 15">
            <a:extLst>
              <a:ext uri="{FF2B5EF4-FFF2-40B4-BE49-F238E27FC236}">
                <a16:creationId xmlns:a16="http://schemas.microsoft.com/office/drawing/2014/main" id="{2B1AD83D-E36E-4F16-8C67-27F15AB76E3C}"/>
              </a:ext>
            </a:extLst>
          </p:cNvPr>
          <p:cNvSpPr>
            <a:spLocks noGrp="1"/>
          </p:cNvSpPr>
          <p:nvPr>
            <p:ph type="body" sz="quarter" idx="15" hasCustomPrompt="1"/>
          </p:nvPr>
        </p:nvSpPr>
        <p:spPr>
          <a:xfrm>
            <a:off x="739455" y="5762264"/>
            <a:ext cx="547200" cy="62067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vl2pPr marL="314325" indent="0">
              <a:buNone/>
              <a:defRPr/>
            </a:lvl2pPr>
            <a:lvl3pPr marL="590550" indent="0">
              <a:buNone/>
              <a:defRPr/>
            </a:lvl3pPr>
            <a:lvl4pPr marL="895350" indent="0">
              <a:buNone/>
              <a:defRPr/>
            </a:lvl4pPr>
            <a:lvl5pPr marL="1171575" indent="0">
              <a:buNone/>
              <a:defRPr/>
            </a:lvl5pPr>
          </a:lstStyle>
          <a:p>
            <a:pPr lvl="0"/>
            <a:r>
              <a:rPr lang="sv-SE" dirty="0"/>
              <a:t> </a:t>
            </a:r>
          </a:p>
        </p:txBody>
      </p:sp>
    </p:spTree>
    <p:extLst>
      <p:ext uri="{BB962C8B-B14F-4D97-AF65-F5344CB8AC3E}">
        <p14:creationId xmlns:p14="http://schemas.microsoft.com/office/powerpoint/2010/main" val="230645438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FD06D-337C-4545-9632-F95548668DFC}"/>
              </a:ext>
            </a:extLst>
          </p:cNvPr>
          <p:cNvSpPr>
            <a:spLocks noGrp="1"/>
          </p:cNvSpPr>
          <p:nvPr>
            <p:ph type="ctrTitle"/>
          </p:nvPr>
        </p:nvSpPr>
        <p:spPr>
          <a:xfrm>
            <a:off x="1524000" y="1122363"/>
            <a:ext cx="9144000" cy="2387600"/>
          </a:xfrm>
        </p:spPr>
        <p:txBody>
          <a:bodyPr anchor="b"/>
          <a:lstStyle>
            <a:lvl1pPr algn="l">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8B32BAE-ECD5-44AC-B65D-68D22BBCF430}"/>
              </a:ext>
            </a:extLst>
          </p:cNvPr>
          <p:cNvSpPr>
            <a:spLocks noGrp="1"/>
          </p:cNvSpPr>
          <p:nvPr>
            <p:ph type="subTitle" idx="1"/>
          </p:nvPr>
        </p:nvSpPr>
        <p:spPr>
          <a:xfrm>
            <a:off x="1524000" y="3602038"/>
            <a:ext cx="9144000"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7" name="Platshållare för datum 6">
            <a:extLst>
              <a:ext uri="{FF2B5EF4-FFF2-40B4-BE49-F238E27FC236}">
                <a16:creationId xmlns:a16="http://schemas.microsoft.com/office/drawing/2014/main" id="{FCDD0DC2-D161-4113-8F95-B5DB19F54220}"/>
              </a:ext>
            </a:extLst>
          </p:cNvPr>
          <p:cNvSpPr>
            <a:spLocks noGrp="1"/>
          </p:cNvSpPr>
          <p:nvPr>
            <p:ph type="dt" sz="half" idx="10"/>
          </p:nvPr>
        </p:nvSpPr>
        <p:spPr/>
        <p:txBody>
          <a:bodyPr/>
          <a:lstStyle/>
          <a:p>
            <a:fld id="{A7F96F7A-2386-4A40-BC6A-278EE429EB5D}" type="datetime1">
              <a:rPr lang="sv-SE" noProof="0" smtClean="0"/>
              <a:t>2023-07-05</a:t>
            </a:fld>
            <a:endParaRPr lang="sv-SE" noProof="0" dirty="0"/>
          </a:p>
        </p:txBody>
      </p:sp>
      <p:sp>
        <p:nvSpPr>
          <p:cNvPr id="8" name="Platshållare för sidfot 7">
            <a:extLst>
              <a:ext uri="{FF2B5EF4-FFF2-40B4-BE49-F238E27FC236}">
                <a16:creationId xmlns:a16="http://schemas.microsoft.com/office/drawing/2014/main" id="{48504016-B3FC-4468-B160-6E5D1500AC79}"/>
              </a:ext>
            </a:extLst>
          </p:cNvPr>
          <p:cNvSpPr>
            <a:spLocks noGrp="1"/>
          </p:cNvSpPr>
          <p:nvPr>
            <p:ph type="ftr" sz="quarter" idx="11"/>
          </p:nvPr>
        </p:nvSpPr>
        <p:spPr/>
        <p:txBody>
          <a:bodyPr/>
          <a:lstStyle/>
          <a:p>
            <a:endParaRPr lang="sv-SE" noProof="0"/>
          </a:p>
        </p:txBody>
      </p:sp>
      <p:sp>
        <p:nvSpPr>
          <p:cNvPr id="9" name="Platshållare för bildnummer 8">
            <a:extLst>
              <a:ext uri="{FF2B5EF4-FFF2-40B4-BE49-F238E27FC236}">
                <a16:creationId xmlns:a16="http://schemas.microsoft.com/office/drawing/2014/main" id="{0988B13B-AE66-4FF7-ADCF-EE3AF58BE90D}"/>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676151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95F6F-3F34-4F7C-A776-1E8C581B555A}"/>
              </a:ext>
            </a:extLst>
          </p:cNvPr>
          <p:cNvSpPr>
            <a:spLocks noGrp="1"/>
          </p:cNvSpPr>
          <p:nvPr>
            <p:ph type="title"/>
          </p:nvPr>
        </p:nvSpPr>
        <p:spPr>
          <a:xfrm>
            <a:off x="637476" y="513369"/>
            <a:ext cx="10917045" cy="615132"/>
          </a:xfrm>
        </p:spPr>
        <p:txBody>
          <a:bodyPr anchor="b"/>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AEA0C1-F55F-4A79-9E26-78DA20A01B34}"/>
              </a:ext>
            </a:extLst>
          </p:cNvPr>
          <p:cNvSpPr>
            <a:spLocks noGrp="1"/>
          </p:cNvSpPr>
          <p:nvPr>
            <p:ph idx="1"/>
          </p:nvPr>
        </p:nvSpPr>
        <p:spPr>
          <a:xfrm>
            <a:off x="637477" y="1348689"/>
            <a:ext cx="10917045" cy="454410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C64330B7-D281-47FD-8D3D-A83E3C143336}"/>
              </a:ext>
            </a:extLst>
          </p:cNvPr>
          <p:cNvSpPr>
            <a:spLocks noGrp="1"/>
          </p:cNvSpPr>
          <p:nvPr>
            <p:ph type="dt" sz="half" idx="10"/>
          </p:nvPr>
        </p:nvSpPr>
        <p:spPr/>
        <p:txBody>
          <a:bodyPr/>
          <a:lstStyle/>
          <a:p>
            <a:fld id="{C70DFB11-18E4-49F8-83FE-2B03F3731F6B}" type="datetime1">
              <a:rPr lang="sv-SE" noProof="0" smtClean="0"/>
              <a:t>2023-07-05</a:t>
            </a:fld>
            <a:endParaRPr lang="sv-SE" noProof="0"/>
          </a:p>
        </p:txBody>
      </p:sp>
      <p:sp>
        <p:nvSpPr>
          <p:cNvPr id="5" name="Platshållare för sidfot 4">
            <a:extLst>
              <a:ext uri="{FF2B5EF4-FFF2-40B4-BE49-F238E27FC236}">
                <a16:creationId xmlns:a16="http://schemas.microsoft.com/office/drawing/2014/main" id="{FAC24821-A304-4C14-98D5-0B615FD209D3}"/>
              </a:ext>
            </a:extLst>
          </p:cNvPr>
          <p:cNvSpPr>
            <a:spLocks noGrp="1"/>
          </p:cNvSpPr>
          <p:nvPr>
            <p:ph type="ftr" sz="quarter" idx="11"/>
          </p:nvPr>
        </p:nvSpPr>
        <p:spPr/>
        <p:txBody>
          <a:bodyPr/>
          <a:lstStyle/>
          <a:p>
            <a:endParaRPr lang="sv-SE" noProof="0"/>
          </a:p>
        </p:txBody>
      </p:sp>
      <p:sp>
        <p:nvSpPr>
          <p:cNvPr id="6" name="Platshållare för bildnummer 5">
            <a:extLst>
              <a:ext uri="{FF2B5EF4-FFF2-40B4-BE49-F238E27FC236}">
                <a16:creationId xmlns:a16="http://schemas.microsoft.com/office/drawing/2014/main" id="{DC591CF1-13E3-4F45-A626-F520FB94673A}"/>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30267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BAFBF-95B3-4D9E-81D6-363F70795DF5}"/>
              </a:ext>
            </a:extLst>
          </p:cNvPr>
          <p:cNvSpPr>
            <a:spLocks noGrp="1"/>
          </p:cNvSpPr>
          <p:nvPr>
            <p:ph type="title"/>
          </p:nvPr>
        </p:nvSpPr>
        <p:spPr>
          <a:xfrm>
            <a:off x="954000" y="1851661"/>
            <a:ext cx="10512000" cy="1318260"/>
          </a:xfrm>
        </p:spPr>
        <p:txBody>
          <a:bodyPr anchor="b"/>
          <a:lstStyle>
            <a:lvl1pPr>
              <a:defRPr sz="4500"/>
            </a:lvl1pPr>
          </a:lstStyle>
          <a:p>
            <a:r>
              <a:rPr lang="sv-SE"/>
              <a:t>Klicka här för att ändra mall för rubrikformat</a:t>
            </a:r>
            <a:endParaRPr lang="sv-SE" dirty="0"/>
          </a:p>
        </p:txBody>
      </p:sp>
      <p:sp>
        <p:nvSpPr>
          <p:cNvPr id="4" name="Underrubrik 2">
            <a:extLst>
              <a:ext uri="{FF2B5EF4-FFF2-40B4-BE49-F238E27FC236}">
                <a16:creationId xmlns:a16="http://schemas.microsoft.com/office/drawing/2014/main" id="{FEB7D73B-6096-409F-8D4E-701D7E4F1531}"/>
              </a:ext>
            </a:extLst>
          </p:cNvPr>
          <p:cNvSpPr>
            <a:spLocks noGrp="1"/>
          </p:cNvSpPr>
          <p:nvPr>
            <p:ph type="subTitle" idx="10"/>
          </p:nvPr>
        </p:nvSpPr>
        <p:spPr>
          <a:xfrm>
            <a:off x="954000" y="3278824"/>
            <a:ext cx="10512000" cy="1318260"/>
          </a:xfrm>
        </p:spPr>
        <p:txBody>
          <a:bodyPr>
            <a:no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3" name="Platshållare för datum 2">
            <a:extLst>
              <a:ext uri="{FF2B5EF4-FFF2-40B4-BE49-F238E27FC236}">
                <a16:creationId xmlns:a16="http://schemas.microsoft.com/office/drawing/2014/main" id="{86DFD017-DDA8-4A55-B8A7-ADFCDE4788DB}"/>
              </a:ext>
            </a:extLst>
          </p:cNvPr>
          <p:cNvSpPr>
            <a:spLocks noGrp="1"/>
          </p:cNvSpPr>
          <p:nvPr>
            <p:ph type="dt" sz="half" idx="11"/>
          </p:nvPr>
        </p:nvSpPr>
        <p:spPr/>
        <p:txBody>
          <a:bodyPr/>
          <a:lstStyle/>
          <a:p>
            <a:fld id="{7F4D0A21-42FF-4030-9232-B9B290C08651}" type="datetime1">
              <a:rPr lang="sv-SE" noProof="0" smtClean="0"/>
              <a:t>2023-07-05</a:t>
            </a:fld>
            <a:endParaRPr lang="sv-SE" noProof="0"/>
          </a:p>
        </p:txBody>
      </p:sp>
      <p:sp>
        <p:nvSpPr>
          <p:cNvPr id="5" name="Platshållare för sidfot 4">
            <a:extLst>
              <a:ext uri="{FF2B5EF4-FFF2-40B4-BE49-F238E27FC236}">
                <a16:creationId xmlns:a16="http://schemas.microsoft.com/office/drawing/2014/main" id="{29583C2C-052A-4642-A4CF-F06088FAD790}"/>
              </a:ext>
            </a:extLst>
          </p:cNvPr>
          <p:cNvSpPr>
            <a:spLocks noGrp="1"/>
          </p:cNvSpPr>
          <p:nvPr>
            <p:ph type="ftr" sz="quarter" idx="12"/>
          </p:nvPr>
        </p:nvSpPr>
        <p:spPr/>
        <p:txBody>
          <a:bodyPr/>
          <a:lstStyle/>
          <a:p>
            <a:endParaRPr lang="sv-SE" noProof="0"/>
          </a:p>
        </p:txBody>
      </p:sp>
      <p:sp>
        <p:nvSpPr>
          <p:cNvPr id="6" name="Platshållare för bildnummer 5">
            <a:extLst>
              <a:ext uri="{FF2B5EF4-FFF2-40B4-BE49-F238E27FC236}">
                <a16:creationId xmlns:a16="http://schemas.microsoft.com/office/drawing/2014/main" id="{1B0F06D2-5A5F-4222-B8BA-E3F33547BB9C}"/>
              </a:ext>
            </a:extLst>
          </p:cNvPr>
          <p:cNvSpPr>
            <a:spLocks noGrp="1"/>
          </p:cNvSpPr>
          <p:nvPr>
            <p:ph type="sldNum" sz="quarter" idx="13"/>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4288503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98F139-3926-468C-9468-24F44F6BA5E7}"/>
              </a:ext>
            </a:extLst>
          </p:cNvPr>
          <p:cNvSpPr>
            <a:spLocks noGrp="1"/>
          </p:cNvSpPr>
          <p:nvPr>
            <p:ph type="title"/>
          </p:nvPr>
        </p:nvSpPr>
        <p:spPr>
          <a:xfrm>
            <a:off x="637476" y="513369"/>
            <a:ext cx="10917045" cy="615132"/>
          </a:xfrm>
        </p:spPr>
        <p:txBody>
          <a:bodyPr anchor="b"/>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6FE87994-E5CE-40AF-9033-5B6E955DE46D}"/>
              </a:ext>
            </a:extLst>
          </p:cNvPr>
          <p:cNvSpPr>
            <a:spLocks noGrp="1"/>
          </p:cNvSpPr>
          <p:nvPr>
            <p:ph type="dt" sz="half" idx="10"/>
          </p:nvPr>
        </p:nvSpPr>
        <p:spPr/>
        <p:txBody>
          <a:bodyPr/>
          <a:lstStyle/>
          <a:p>
            <a:fld id="{4E41D1D2-2A67-4619-A667-F4E33DBA7127}" type="datetime1">
              <a:rPr lang="sv-SE" noProof="0" smtClean="0"/>
              <a:t>2023-07-05</a:t>
            </a:fld>
            <a:endParaRPr lang="sv-SE" noProof="0"/>
          </a:p>
        </p:txBody>
      </p:sp>
      <p:sp>
        <p:nvSpPr>
          <p:cNvPr id="7" name="Platshållare för sidfot 6">
            <a:extLst>
              <a:ext uri="{FF2B5EF4-FFF2-40B4-BE49-F238E27FC236}">
                <a16:creationId xmlns:a16="http://schemas.microsoft.com/office/drawing/2014/main" id="{87CB3F1B-C3F5-4C17-A655-AF6A0C4CE622}"/>
              </a:ext>
            </a:extLst>
          </p:cNvPr>
          <p:cNvSpPr>
            <a:spLocks noGrp="1"/>
          </p:cNvSpPr>
          <p:nvPr>
            <p:ph type="ftr" sz="quarter" idx="11"/>
          </p:nvPr>
        </p:nvSpPr>
        <p:spPr/>
        <p:txBody>
          <a:bodyPr/>
          <a:lstStyle/>
          <a:p>
            <a:endParaRPr lang="sv-SE" noProof="0"/>
          </a:p>
        </p:txBody>
      </p:sp>
      <p:sp>
        <p:nvSpPr>
          <p:cNvPr id="8" name="Platshållare för bildnummer 7">
            <a:extLst>
              <a:ext uri="{FF2B5EF4-FFF2-40B4-BE49-F238E27FC236}">
                <a16:creationId xmlns:a16="http://schemas.microsoft.com/office/drawing/2014/main" id="{DDB9C936-B71A-43A4-8509-D8D70B1C18F9}"/>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3352542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0E9B89B-4CB6-4920-A254-5B21A17BCBC1}"/>
              </a:ext>
            </a:extLst>
          </p:cNvPr>
          <p:cNvSpPr>
            <a:spLocks noGrp="1"/>
          </p:cNvSpPr>
          <p:nvPr>
            <p:ph type="title"/>
          </p:nvPr>
        </p:nvSpPr>
        <p:spPr>
          <a:xfrm>
            <a:off x="637476" y="513369"/>
            <a:ext cx="10917045" cy="615132"/>
          </a:xfrm>
        </p:spPr>
        <p:txBody>
          <a:bodyPr/>
          <a:lstStyle>
            <a:lvl1pPr algn="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5F9DE12-4BE9-4F3B-8E53-691C0CB9CA37}"/>
              </a:ext>
            </a:extLst>
          </p:cNvPr>
          <p:cNvSpPr>
            <a:spLocks noGrp="1"/>
          </p:cNvSpPr>
          <p:nvPr>
            <p:ph sz="half" idx="1"/>
          </p:nvPr>
        </p:nvSpPr>
        <p:spPr>
          <a:xfrm>
            <a:off x="637477" y="1348689"/>
            <a:ext cx="5323707" cy="454410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97CB1DA4-5B6C-4DBF-9C6A-C721EB407D53}"/>
              </a:ext>
            </a:extLst>
          </p:cNvPr>
          <p:cNvSpPr>
            <a:spLocks noGrp="1"/>
          </p:cNvSpPr>
          <p:nvPr>
            <p:ph sz="half" idx="2"/>
          </p:nvPr>
        </p:nvSpPr>
        <p:spPr>
          <a:xfrm>
            <a:off x="6230813" y="1348689"/>
            <a:ext cx="5323707" cy="454410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B09B1100-8354-4F7C-AD7B-2AA0727F7916}"/>
              </a:ext>
            </a:extLst>
          </p:cNvPr>
          <p:cNvSpPr>
            <a:spLocks noGrp="1"/>
          </p:cNvSpPr>
          <p:nvPr>
            <p:ph type="dt" sz="half" idx="10"/>
          </p:nvPr>
        </p:nvSpPr>
        <p:spPr/>
        <p:txBody>
          <a:bodyPr/>
          <a:lstStyle/>
          <a:p>
            <a:fld id="{1E37B7C5-DD2B-4E81-9C12-A5775A309F2D}" type="datetime1">
              <a:rPr lang="sv-SE" noProof="0" smtClean="0"/>
              <a:t>2023-07-05</a:t>
            </a:fld>
            <a:endParaRPr lang="sv-SE" noProof="0"/>
          </a:p>
        </p:txBody>
      </p:sp>
      <p:sp>
        <p:nvSpPr>
          <p:cNvPr id="5" name="Platshållare för sidfot 4">
            <a:extLst>
              <a:ext uri="{FF2B5EF4-FFF2-40B4-BE49-F238E27FC236}">
                <a16:creationId xmlns:a16="http://schemas.microsoft.com/office/drawing/2014/main" id="{134404FB-FAD2-4686-A7D6-D99E227D19C2}"/>
              </a:ext>
            </a:extLst>
          </p:cNvPr>
          <p:cNvSpPr>
            <a:spLocks noGrp="1"/>
          </p:cNvSpPr>
          <p:nvPr>
            <p:ph type="ftr" sz="quarter" idx="11"/>
          </p:nvPr>
        </p:nvSpPr>
        <p:spPr/>
        <p:txBody>
          <a:bodyPr/>
          <a:lstStyle/>
          <a:p>
            <a:endParaRPr lang="sv-SE" noProof="0"/>
          </a:p>
        </p:txBody>
      </p:sp>
      <p:sp>
        <p:nvSpPr>
          <p:cNvPr id="6" name="Platshållare för bildnummer 5">
            <a:extLst>
              <a:ext uri="{FF2B5EF4-FFF2-40B4-BE49-F238E27FC236}">
                <a16:creationId xmlns:a16="http://schemas.microsoft.com/office/drawing/2014/main" id="{CB03927D-1590-492A-898E-DD74F4449BDF}"/>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3226010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38AE8E07-495F-4D1E-87CB-69F1468D78DD}"/>
              </a:ext>
            </a:extLst>
          </p:cNvPr>
          <p:cNvSpPr>
            <a:spLocks noGrp="1"/>
          </p:cNvSpPr>
          <p:nvPr>
            <p:ph type="title"/>
          </p:nvPr>
        </p:nvSpPr>
        <p:spPr>
          <a:xfrm>
            <a:off x="637476" y="513369"/>
            <a:ext cx="10917045" cy="615132"/>
          </a:xfrm>
        </p:spPr>
        <p:txBody>
          <a:bodyPr anchor="b"/>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D5ACB8E-35E1-401E-BC67-FDDF7F04E1DF}"/>
              </a:ext>
            </a:extLst>
          </p:cNvPr>
          <p:cNvSpPr>
            <a:spLocks noGrp="1"/>
          </p:cNvSpPr>
          <p:nvPr>
            <p:ph type="body" idx="1"/>
          </p:nvPr>
        </p:nvSpPr>
        <p:spPr>
          <a:xfrm>
            <a:off x="637478" y="1348689"/>
            <a:ext cx="5323707" cy="39433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C67E7A-9B35-4ED6-BAF7-004025FAEC93}"/>
              </a:ext>
            </a:extLst>
          </p:cNvPr>
          <p:cNvSpPr>
            <a:spLocks noGrp="1"/>
          </p:cNvSpPr>
          <p:nvPr>
            <p:ph sz="half" idx="2"/>
          </p:nvPr>
        </p:nvSpPr>
        <p:spPr>
          <a:xfrm>
            <a:off x="637476" y="1858294"/>
            <a:ext cx="5323707" cy="3807820"/>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B789A6F7-BDAE-4B66-BE4D-AC34E0C86804}"/>
              </a:ext>
            </a:extLst>
          </p:cNvPr>
          <p:cNvSpPr>
            <a:spLocks noGrp="1"/>
          </p:cNvSpPr>
          <p:nvPr>
            <p:ph type="body" sz="quarter" idx="3"/>
          </p:nvPr>
        </p:nvSpPr>
        <p:spPr>
          <a:xfrm>
            <a:off x="6230813" y="1348690"/>
            <a:ext cx="5323707" cy="39433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E041628-15B0-4A62-A517-DD39050BC523}"/>
              </a:ext>
            </a:extLst>
          </p:cNvPr>
          <p:cNvSpPr>
            <a:spLocks noGrp="1"/>
          </p:cNvSpPr>
          <p:nvPr>
            <p:ph sz="quarter" idx="4"/>
          </p:nvPr>
        </p:nvSpPr>
        <p:spPr>
          <a:xfrm>
            <a:off x="6230813" y="1858294"/>
            <a:ext cx="5323707" cy="380865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463F47C9-5877-496E-B8B1-A96CC921A2FB}"/>
              </a:ext>
            </a:extLst>
          </p:cNvPr>
          <p:cNvSpPr>
            <a:spLocks noGrp="1"/>
          </p:cNvSpPr>
          <p:nvPr>
            <p:ph type="dt" sz="half" idx="10"/>
          </p:nvPr>
        </p:nvSpPr>
        <p:spPr/>
        <p:txBody>
          <a:bodyPr/>
          <a:lstStyle/>
          <a:p>
            <a:fld id="{82A05E27-EDF2-48DD-B800-BF275AD1A0FE}" type="datetime1">
              <a:rPr lang="sv-SE" noProof="0" smtClean="0"/>
              <a:t>2023-07-05</a:t>
            </a:fld>
            <a:endParaRPr lang="sv-SE" noProof="0"/>
          </a:p>
        </p:txBody>
      </p:sp>
      <p:sp>
        <p:nvSpPr>
          <p:cNvPr id="7" name="Platshållare för sidfot 6">
            <a:extLst>
              <a:ext uri="{FF2B5EF4-FFF2-40B4-BE49-F238E27FC236}">
                <a16:creationId xmlns:a16="http://schemas.microsoft.com/office/drawing/2014/main" id="{0014DE06-4FFE-4A59-A0D0-9F9E6BAD9B0C}"/>
              </a:ext>
            </a:extLst>
          </p:cNvPr>
          <p:cNvSpPr>
            <a:spLocks noGrp="1"/>
          </p:cNvSpPr>
          <p:nvPr>
            <p:ph type="ftr" sz="quarter" idx="11"/>
          </p:nvPr>
        </p:nvSpPr>
        <p:spPr/>
        <p:txBody>
          <a:bodyPr/>
          <a:lstStyle/>
          <a:p>
            <a:endParaRPr lang="sv-SE" noProof="0"/>
          </a:p>
        </p:txBody>
      </p:sp>
      <p:sp>
        <p:nvSpPr>
          <p:cNvPr id="8" name="Platshållare för bildnummer 7">
            <a:extLst>
              <a:ext uri="{FF2B5EF4-FFF2-40B4-BE49-F238E27FC236}">
                <a16:creationId xmlns:a16="http://schemas.microsoft.com/office/drawing/2014/main" id="{A4AFBFB3-42C0-46D7-B24F-3C307B544479}"/>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2940043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vå delar text och bi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0E9B89B-4CB6-4920-A254-5B21A17BCBC1}"/>
              </a:ext>
            </a:extLst>
          </p:cNvPr>
          <p:cNvSpPr>
            <a:spLocks noGrp="1"/>
          </p:cNvSpPr>
          <p:nvPr>
            <p:ph type="title"/>
          </p:nvPr>
        </p:nvSpPr>
        <p:spPr>
          <a:xfrm>
            <a:off x="637476" y="513369"/>
            <a:ext cx="10917045" cy="615132"/>
          </a:xfrm>
        </p:spPr>
        <p:txBody>
          <a:bodyPr anchor="b"/>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5F9DE12-4BE9-4F3B-8E53-691C0CB9CA37}"/>
              </a:ext>
            </a:extLst>
          </p:cNvPr>
          <p:cNvSpPr>
            <a:spLocks noGrp="1"/>
          </p:cNvSpPr>
          <p:nvPr>
            <p:ph sz="half" idx="1"/>
          </p:nvPr>
        </p:nvSpPr>
        <p:spPr>
          <a:xfrm>
            <a:off x="637477" y="1348689"/>
            <a:ext cx="5323707" cy="454410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
            <a:extLst>
              <a:ext uri="{FF2B5EF4-FFF2-40B4-BE49-F238E27FC236}">
                <a16:creationId xmlns:a16="http://schemas.microsoft.com/office/drawing/2014/main" id="{1ED91484-2696-43E5-988B-882CE236D6EE}"/>
              </a:ext>
            </a:extLst>
          </p:cNvPr>
          <p:cNvSpPr>
            <a:spLocks noGrp="1"/>
          </p:cNvSpPr>
          <p:nvPr>
            <p:ph type="pic" sz="quarter" idx="10"/>
          </p:nvPr>
        </p:nvSpPr>
        <p:spPr>
          <a:xfrm>
            <a:off x="6230813" y="1348689"/>
            <a:ext cx="5323706" cy="4544109"/>
          </a:xfrm>
        </p:spPr>
        <p:txBody>
          <a:bodyPr>
            <a:noAutofit/>
          </a:bodyPr>
          <a:lstStyle>
            <a:lvl1pPr>
              <a:lnSpc>
                <a:spcPct val="100000"/>
              </a:lnSpc>
              <a:defRPr/>
            </a:lvl1p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DA9936FA-9F93-4C31-8D93-2BAAA1709557}"/>
              </a:ext>
            </a:extLst>
          </p:cNvPr>
          <p:cNvSpPr>
            <a:spLocks noGrp="1"/>
          </p:cNvSpPr>
          <p:nvPr>
            <p:ph type="dt" sz="half" idx="11"/>
          </p:nvPr>
        </p:nvSpPr>
        <p:spPr/>
        <p:txBody>
          <a:bodyPr/>
          <a:lstStyle/>
          <a:p>
            <a:fld id="{7513A2AF-31F7-467F-97DF-DDD46EC6056C}" type="datetime1">
              <a:rPr lang="sv-SE" noProof="0" smtClean="0"/>
              <a:t>2023-07-05</a:t>
            </a:fld>
            <a:endParaRPr lang="sv-SE" noProof="0"/>
          </a:p>
        </p:txBody>
      </p:sp>
      <p:sp>
        <p:nvSpPr>
          <p:cNvPr id="4" name="Platshållare för sidfot 3">
            <a:extLst>
              <a:ext uri="{FF2B5EF4-FFF2-40B4-BE49-F238E27FC236}">
                <a16:creationId xmlns:a16="http://schemas.microsoft.com/office/drawing/2014/main" id="{4E90E398-9BF5-4293-AD0A-ADFC65A2807E}"/>
              </a:ext>
            </a:extLst>
          </p:cNvPr>
          <p:cNvSpPr>
            <a:spLocks noGrp="1"/>
          </p:cNvSpPr>
          <p:nvPr>
            <p:ph type="ftr" sz="quarter" idx="12"/>
          </p:nvPr>
        </p:nvSpPr>
        <p:spPr/>
        <p:txBody>
          <a:bodyPr/>
          <a:lstStyle/>
          <a:p>
            <a:endParaRPr lang="sv-SE" noProof="0"/>
          </a:p>
        </p:txBody>
      </p:sp>
      <p:sp>
        <p:nvSpPr>
          <p:cNvPr id="6" name="Platshållare för bildnummer 5">
            <a:extLst>
              <a:ext uri="{FF2B5EF4-FFF2-40B4-BE49-F238E27FC236}">
                <a16:creationId xmlns:a16="http://schemas.microsoft.com/office/drawing/2014/main" id="{6026C147-1781-43FE-A073-A6643798110B}"/>
              </a:ext>
            </a:extLst>
          </p:cNvPr>
          <p:cNvSpPr>
            <a:spLocks noGrp="1"/>
          </p:cNvSpPr>
          <p:nvPr>
            <p:ph type="sldNum" sz="quarter" idx="13"/>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1414984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9A99E9-3802-4150-B151-E5B245DF9762}"/>
              </a:ext>
            </a:extLst>
          </p:cNvPr>
          <p:cNvSpPr>
            <a:spLocks noGrp="1"/>
          </p:cNvSpPr>
          <p:nvPr>
            <p:ph type="title"/>
          </p:nvPr>
        </p:nvSpPr>
        <p:spPr>
          <a:xfrm>
            <a:off x="637476" y="513369"/>
            <a:ext cx="5323706" cy="957877"/>
          </a:xfrm>
        </p:spPr>
        <p:txBody>
          <a:bodyPr tIns="158400" rIns="90000" anchor="t" anchorCtr="0"/>
          <a:lstStyle>
            <a:lvl1pPr>
              <a:defRPr sz="3000"/>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DF817970-CBD2-4A8E-9658-36FFF3255EA9}"/>
              </a:ext>
            </a:extLst>
          </p:cNvPr>
          <p:cNvSpPr>
            <a:spLocks noGrp="1"/>
          </p:cNvSpPr>
          <p:nvPr>
            <p:ph type="pic" sz="quarter" idx="10"/>
          </p:nvPr>
        </p:nvSpPr>
        <p:spPr>
          <a:xfrm>
            <a:off x="6230813" y="513369"/>
            <a:ext cx="5323706" cy="5379430"/>
          </a:xfrm>
        </p:spPr>
        <p:txBody>
          <a:bodyPr>
            <a:noAutofit/>
          </a:body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6881D302-50D1-4122-B947-3736F765C51E}"/>
              </a:ext>
            </a:extLst>
          </p:cNvPr>
          <p:cNvSpPr>
            <a:spLocks noGrp="1"/>
          </p:cNvSpPr>
          <p:nvPr>
            <p:ph type="dt" sz="half" idx="11"/>
          </p:nvPr>
        </p:nvSpPr>
        <p:spPr/>
        <p:txBody>
          <a:bodyPr/>
          <a:lstStyle/>
          <a:p>
            <a:fld id="{2830A29E-F696-4F30-8CB1-76C3E774010F}" type="datetime1">
              <a:rPr lang="sv-SE" noProof="0" smtClean="0"/>
              <a:t>2023-07-05</a:t>
            </a:fld>
            <a:endParaRPr lang="sv-SE" noProof="0"/>
          </a:p>
        </p:txBody>
      </p:sp>
      <p:sp>
        <p:nvSpPr>
          <p:cNvPr id="5" name="Platshållare för sidfot 4">
            <a:extLst>
              <a:ext uri="{FF2B5EF4-FFF2-40B4-BE49-F238E27FC236}">
                <a16:creationId xmlns:a16="http://schemas.microsoft.com/office/drawing/2014/main" id="{79B811A5-6603-4FA7-B103-28D64CF26151}"/>
              </a:ext>
            </a:extLst>
          </p:cNvPr>
          <p:cNvSpPr>
            <a:spLocks noGrp="1"/>
          </p:cNvSpPr>
          <p:nvPr>
            <p:ph type="ftr" sz="quarter" idx="12"/>
          </p:nvPr>
        </p:nvSpPr>
        <p:spPr/>
        <p:txBody>
          <a:bodyPr/>
          <a:lstStyle/>
          <a:p>
            <a:endParaRPr lang="sv-SE" noProof="0"/>
          </a:p>
        </p:txBody>
      </p:sp>
      <p:sp>
        <p:nvSpPr>
          <p:cNvPr id="6" name="Platshållare för bildnummer 5">
            <a:extLst>
              <a:ext uri="{FF2B5EF4-FFF2-40B4-BE49-F238E27FC236}">
                <a16:creationId xmlns:a16="http://schemas.microsoft.com/office/drawing/2014/main" id="{D33A373E-3754-4CE8-B040-3D6802F491A7}"/>
              </a:ext>
            </a:extLst>
          </p:cNvPr>
          <p:cNvSpPr>
            <a:spLocks noGrp="1"/>
          </p:cNvSpPr>
          <p:nvPr>
            <p:ph type="sldNum" sz="quarter" idx="13"/>
          </p:nvPr>
        </p:nvSpPr>
        <p:spPr/>
        <p:txBody>
          <a:bodyPr/>
          <a:lstStyle/>
          <a:p>
            <a:fld id="{3CB1AAE6-ACE4-4818-9A0C-08527AA3C4AF}" type="slidenum">
              <a:rPr lang="sv-SE" noProof="0" smtClean="0"/>
              <a:t>‹#›</a:t>
            </a:fld>
            <a:endParaRPr lang="sv-SE" noProof="0"/>
          </a:p>
        </p:txBody>
      </p:sp>
      <p:sp>
        <p:nvSpPr>
          <p:cNvPr id="11" name="Platshållare för text 10">
            <a:extLst>
              <a:ext uri="{FF2B5EF4-FFF2-40B4-BE49-F238E27FC236}">
                <a16:creationId xmlns:a16="http://schemas.microsoft.com/office/drawing/2014/main" id="{5AFDE42C-00ED-42E5-B414-F698FE04D2AC}"/>
              </a:ext>
            </a:extLst>
          </p:cNvPr>
          <p:cNvSpPr>
            <a:spLocks noGrp="1"/>
          </p:cNvSpPr>
          <p:nvPr>
            <p:ph type="body" sz="quarter" idx="14"/>
          </p:nvPr>
        </p:nvSpPr>
        <p:spPr>
          <a:xfrm>
            <a:off x="637476" y="1647092"/>
            <a:ext cx="5323706" cy="4245708"/>
          </a:xfrm>
        </p:spPr>
        <p:txBody>
          <a:bodyPr/>
          <a:lstStyle>
            <a:lvl1pPr marL="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287594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25280B-C055-4CD2-B589-4A9D69199CD2}"/>
              </a:ext>
            </a:extLst>
          </p:cNvPr>
          <p:cNvSpPr>
            <a:spLocks noGrp="1"/>
          </p:cNvSpPr>
          <p:nvPr>
            <p:ph type="title"/>
          </p:nvPr>
        </p:nvSpPr>
        <p:spPr>
          <a:xfrm>
            <a:off x="637476" y="513369"/>
            <a:ext cx="4208844" cy="5379430"/>
          </a:xfrm>
        </p:spPr>
        <p:txBody>
          <a:bodyPr tIns="158400" anchor="t" anchorCtr="0"/>
          <a:lstStyle>
            <a:lvl1pPr>
              <a:defRPr sz="30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2E2BDD42-D8D2-4525-85D1-5CE1682E535E}"/>
              </a:ext>
            </a:extLst>
          </p:cNvPr>
          <p:cNvSpPr>
            <a:spLocks noGrp="1"/>
          </p:cNvSpPr>
          <p:nvPr>
            <p:ph type="pic" idx="1"/>
          </p:nvPr>
        </p:nvSpPr>
        <p:spPr>
          <a:xfrm>
            <a:off x="5055326" y="513369"/>
            <a:ext cx="6499193" cy="537943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datum 3">
            <a:extLst>
              <a:ext uri="{FF2B5EF4-FFF2-40B4-BE49-F238E27FC236}">
                <a16:creationId xmlns:a16="http://schemas.microsoft.com/office/drawing/2014/main" id="{99F71E33-F526-4D5C-AB29-0E26294526AC}"/>
              </a:ext>
            </a:extLst>
          </p:cNvPr>
          <p:cNvSpPr>
            <a:spLocks noGrp="1"/>
          </p:cNvSpPr>
          <p:nvPr>
            <p:ph type="dt" sz="half" idx="10"/>
          </p:nvPr>
        </p:nvSpPr>
        <p:spPr/>
        <p:txBody>
          <a:bodyPr/>
          <a:lstStyle/>
          <a:p>
            <a:fld id="{8822BBD0-77CC-4274-9508-19BCBCE3C66F}" type="datetime1">
              <a:rPr lang="sv-SE" noProof="0" smtClean="0"/>
              <a:t>2023-07-05</a:t>
            </a:fld>
            <a:endParaRPr lang="sv-SE" noProof="0"/>
          </a:p>
        </p:txBody>
      </p:sp>
      <p:sp>
        <p:nvSpPr>
          <p:cNvPr id="5" name="Platshållare för sidfot 4">
            <a:extLst>
              <a:ext uri="{FF2B5EF4-FFF2-40B4-BE49-F238E27FC236}">
                <a16:creationId xmlns:a16="http://schemas.microsoft.com/office/drawing/2014/main" id="{B3BBBF28-193C-47B5-9A45-0D683725E06F}"/>
              </a:ext>
            </a:extLst>
          </p:cNvPr>
          <p:cNvSpPr>
            <a:spLocks noGrp="1"/>
          </p:cNvSpPr>
          <p:nvPr>
            <p:ph type="ftr" sz="quarter" idx="11"/>
          </p:nvPr>
        </p:nvSpPr>
        <p:spPr/>
        <p:txBody>
          <a:bodyPr/>
          <a:lstStyle/>
          <a:p>
            <a:endParaRPr lang="sv-SE" noProof="0"/>
          </a:p>
        </p:txBody>
      </p:sp>
      <p:sp>
        <p:nvSpPr>
          <p:cNvPr id="6" name="Platshållare för bildnummer 5">
            <a:extLst>
              <a:ext uri="{FF2B5EF4-FFF2-40B4-BE49-F238E27FC236}">
                <a16:creationId xmlns:a16="http://schemas.microsoft.com/office/drawing/2014/main" id="{BA82AA2D-B6AE-4037-856D-3A5D4CF79E66}"/>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133078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6DFB2DC-361E-45D3-A1CA-2EF26F474E38}"/>
              </a:ext>
            </a:extLst>
          </p:cNvPr>
          <p:cNvSpPr>
            <a:spLocks noGrp="1"/>
          </p:cNvSpPr>
          <p:nvPr>
            <p:ph type="dt" sz="half" idx="10"/>
          </p:nvPr>
        </p:nvSpPr>
        <p:spPr/>
        <p:txBody>
          <a:bodyPr/>
          <a:lstStyle/>
          <a:p>
            <a:fld id="{95BEE5CD-BE44-44C1-BC69-C1E12EB60348}" type="datetime1">
              <a:rPr lang="sv-SE" noProof="0" smtClean="0"/>
              <a:t>2023-07-05</a:t>
            </a:fld>
            <a:endParaRPr lang="sv-SE" noProof="0"/>
          </a:p>
        </p:txBody>
      </p:sp>
      <p:sp>
        <p:nvSpPr>
          <p:cNvPr id="3" name="Platshållare för sidfot 2">
            <a:extLst>
              <a:ext uri="{FF2B5EF4-FFF2-40B4-BE49-F238E27FC236}">
                <a16:creationId xmlns:a16="http://schemas.microsoft.com/office/drawing/2014/main" id="{9474EFEF-5EE7-4A1C-A6E4-9DFE364BEEC8}"/>
              </a:ext>
            </a:extLst>
          </p:cNvPr>
          <p:cNvSpPr>
            <a:spLocks noGrp="1"/>
          </p:cNvSpPr>
          <p:nvPr>
            <p:ph type="ftr" sz="quarter" idx="11"/>
          </p:nvPr>
        </p:nvSpPr>
        <p:spPr/>
        <p:txBody>
          <a:bodyPr/>
          <a:lstStyle/>
          <a:p>
            <a:endParaRPr lang="sv-SE" noProof="0"/>
          </a:p>
        </p:txBody>
      </p:sp>
      <p:sp>
        <p:nvSpPr>
          <p:cNvPr id="4" name="Platshållare för bildnummer 3">
            <a:extLst>
              <a:ext uri="{FF2B5EF4-FFF2-40B4-BE49-F238E27FC236}">
                <a16:creationId xmlns:a16="http://schemas.microsoft.com/office/drawing/2014/main" id="{61BF2D89-AA82-486A-B06D-F308DFC63D09}"/>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340888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1">
    <p:bg bwMode="lt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D7C27ACB-6EE2-4232-ADF9-7E3FAE2F73A1}"/>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45F39AEF-6B83-4A1F-88B8-260069A11F6D}"/>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9F8DB89C-BC78-41A2-BE5C-20929238F556}"/>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92283620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Framsida Solna tor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DB89772C-A642-4F61-AE7A-BA9BB7758AFC}"/>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2FAEFA85-1CCA-464C-9946-CE2A762DA16D}"/>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195F2FEB-0A08-4C09-9AF0-B8D45778847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noProof="0" dirty="0"/>
              <a:t>Ange förvaltning</a:t>
            </a:r>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94D3F6B8-935E-4C0D-AA5E-1DF73E6EC0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1739817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ramsida Arenastaden">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4A948D0-8F66-4CB5-B16D-EB03410A5004}"/>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6C865D63-F036-43B5-AA8D-3697D8D51711}"/>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5F775586-ED92-4629-8D45-9F1159BB64C2}"/>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140630E8-C487-43E2-9905-38953C63C5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4234872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Framsida skola">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262E904-08B9-4F6E-914B-BC9592529225}"/>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1" name="Platshållare för text 2">
            <a:extLst>
              <a:ext uri="{FF2B5EF4-FFF2-40B4-BE49-F238E27FC236}">
                <a16:creationId xmlns:a16="http://schemas.microsoft.com/office/drawing/2014/main" id="{395B5D32-5CC7-4EE0-8990-AB944B884D28}"/>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5" name="Platshållare för text 4">
            <a:extLst>
              <a:ext uri="{FF2B5EF4-FFF2-40B4-BE49-F238E27FC236}">
                <a16:creationId xmlns:a16="http://schemas.microsoft.com/office/drawing/2014/main" id="{64751BFA-2CAE-4350-BEDA-EFCADAE2A69B}"/>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3" name="Bildobjekt 2" descr="Solna stad logotyp.">
            <a:extLst>
              <a:ext uri="{FF2B5EF4-FFF2-40B4-BE49-F238E27FC236}">
                <a16:creationId xmlns:a16="http://schemas.microsoft.com/office/drawing/2014/main" id="{94D2E22D-1A4B-4C65-B309-17A84E29146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876050011"/>
      </p:ext>
    </p:extLst>
  </p:cSld>
  <p:clrMapOvr>
    <a:masterClrMapping/>
  </p:clrMapOvr>
  <p:extLst>
    <p:ext uri="{DCECCB84-F9BA-43D5-87BE-67443E8EF086}">
      <p15:sldGuideLst xmlns:p15="http://schemas.microsoft.com/office/powerpoint/2012/main">
        <p15:guide id="1" orient="horz" pos="3317">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Framsida gymnasieskola">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54E530B-4248-4ABB-AF00-17561BBC333E}"/>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B79980BA-0F67-40AF-9F5C-E5024188117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 y="0"/>
            <a:ext cx="12181215" cy="3648074"/>
          </a:xfrm>
          <a:prstGeom prst="rect">
            <a:avLst/>
          </a:prstGeom>
        </p:spPr>
      </p:pic>
      <p:pic>
        <p:nvPicPr>
          <p:cNvPr id="2" name="Bildobjekt 1" descr="Solna stad logotyp.">
            <a:extLst>
              <a:ext uri="{FF2B5EF4-FFF2-40B4-BE49-F238E27FC236}">
                <a16:creationId xmlns:a16="http://schemas.microsoft.com/office/drawing/2014/main" id="{2CA2A7F0-D1FE-42B7-92B3-B7B5B3D207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126010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ramsida förskola">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54E530B-4248-4ABB-AF00-17561BBC333E}"/>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B79980BA-0F67-40AF-9F5C-E5024188117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 y="0"/>
            <a:ext cx="12181215" cy="3648074"/>
          </a:xfrm>
          <a:prstGeom prst="rect">
            <a:avLst/>
          </a:prstGeom>
        </p:spPr>
      </p:pic>
      <p:pic>
        <p:nvPicPr>
          <p:cNvPr id="2" name="Bildobjekt 1" descr="Solna stad logotyp.">
            <a:extLst>
              <a:ext uri="{FF2B5EF4-FFF2-40B4-BE49-F238E27FC236}">
                <a16:creationId xmlns:a16="http://schemas.microsoft.com/office/drawing/2014/main" id="{2CA2A7F0-D1FE-42B7-92B3-B7B5B3D207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489696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ramsida omsor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CD1BFE8-C305-4CE1-B3E3-90FAC4935E85}"/>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DAE62004-232D-4537-BC79-5AAE80E6B184}"/>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BD77E0DB-BDC1-4D38-ABA7-00B59252B85D}"/>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5A9E33E8-3AA1-4BF1-9E59-54A6740388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452298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ramsida familj">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8D89D8C-2F29-44C9-AFD6-4F8D0741BD39}"/>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76B823F9-E036-42E1-930F-CDC0142DA017}"/>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DC8715CC-BE01-47F3-BA30-E1990EE0B3B4}"/>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6211CA3D-AA37-452C-A4C3-D208E1F42B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86728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Framsida cyklis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DA1620F5-CAD6-4AE7-A10B-EA981A5BBAC1}"/>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3CE5BBE1-25B9-4B05-9EBE-624C624A10E2}"/>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1410E841-214E-4B2D-BEFA-7ABE0CCF8826}"/>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A9356308-5BD5-422A-9139-8CF94A5763C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460418097"/>
      </p:ext>
    </p:extLst>
  </p:cSld>
  <p:clrMapOvr>
    <a:masterClrMapping/>
  </p:clrMapOvr>
  <p:extLst>
    <p:ext uri="{DCECCB84-F9BA-43D5-87BE-67443E8EF086}">
      <p15:sldGuideLst xmlns:p15="http://schemas.microsoft.com/office/powerpoint/2012/main">
        <p15:guide id="1" orient="horz" pos="3929">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Framsida Hagalun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A00505A-DBCA-4E1B-947C-337F887ECAE9}"/>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6DD333FB-C664-44F5-9E06-71A5F1FB1F34}"/>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62272FF7-7919-4FA1-8E5B-93AD6D42E0CF}"/>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F7CFDEDD-6DDD-4992-AC67-4B13C27BB4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640442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Framsida Skytteholm">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719BC2A6-5C88-4E66-9CA6-1404C4352BB5}"/>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6AF5524E-CD0A-444C-BAE0-B34C9DBB77B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F71202A9-16FB-42B7-BD73-3E4AE4348E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70518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2">
    <p:bg bwMode="lt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FA6EE341-152C-4B7D-BCAA-998BE35CC4D6}"/>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FA1DD2E2-2D51-4A3B-9C71-385E1B97B17B}"/>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157EE97F-7B20-41BC-A2E5-F2775CF6B50C}"/>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138283596"/>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Framsida Råsunda">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54E530B-4248-4ABB-AF00-17561BBC333E}"/>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B79980BA-0F67-40AF-9F5C-E5024188117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 y="0"/>
            <a:ext cx="12181215" cy="3648075"/>
          </a:xfrm>
          <a:prstGeom prst="rect">
            <a:avLst/>
          </a:prstGeom>
        </p:spPr>
      </p:pic>
      <p:pic>
        <p:nvPicPr>
          <p:cNvPr id="2" name="Bildobjekt 1" descr="Solna stad logotyp.">
            <a:extLst>
              <a:ext uri="{FF2B5EF4-FFF2-40B4-BE49-F238E27FC236}">
                <a16:creationId xmlns:a16="http://schemas.microsoft.com/office/drawing/2014/main" id="{2CA2A7F0-D1FE-42B7-92B3-B7B5B3D207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2832473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Framsida blå">
    <p:bg>
      <p:bgPr>
        <a:solidFill>
          <a:schemeClr val="accent1"/>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1E357B-197D-46B8-9840-6E8B9AD22BC5}"/>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5" name="Underrubrik 2">
            <a:extLst>
              <a:ext uri="{FF2B5EF4-FFF2-40B4-BE49-F238E27FC236}">
                <a16:creationId xmlns:a16="http://schemas.microsoft.com/office/drawing/2014/main" id="{8508E6F0-BDD9-45BF-AB77-07FF916C4A9B}"/>
              </a:ext>
            </a:extLst>
          </p:cNvPr>
          <p:cNvSpPr>
            <a:spLocks noGrp="1"/>
          </p:cNvSpPr>
          <p:nvPr>
            <p:ph type="subTitle" idx="1" hasCustomPrompt="1"/>
          </p:nvPr>
        </p:nvSpPr>
        <p:spPr>
          <a:xfrm>
            <a:off x="630000" y="3509963"/>
            <a:ext cx="9144000" cy="1655762"/>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6" name="Platshållare för text 5">
            <a:extLst>
              <a:ext uri="{FF2B5EF4-FFF2-40B4-BE49-F238E27FC236}">
                <a16:creationId xmlns:a16="http://schemas.microsoft.com/office/drawing/2014/main" id="{CC3F2CF8-D4EA-4D56-85DC-EE5F7DAFF34A}"/>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3" name="Bildobjekt 2" descr="Solna stad logotyp.">
            <a:extLst>
              <a:ext uri="{FF2B5EF4-FFF2-40B4-BE49-F238E27FC236}">
                <a16:creationId xmlns:a16="http://schemas.microsoft.com/office/drawing/2014/main" id="{1D8D4CA0-CA3F-45A2-A3DA-18F4BBB0D8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7197408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Framsida ros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C587A-2EBF-4BAB-B17C-EB9C180DF4C6}"/>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3" name="Underrubrik 2">
            <a:extLst>
              <a:ext uri="{FF2B5EF4-FFF2-40B4-BE49-F238E27FC236}">
                <a16:creationId xmlns:a16="http://schemas.microsoft.com/office/drawing/2014/main" id="{446F131E-35DF-42FD-98DC-67202384D6FD}"/>
              </a:ext>
            </a:extLst>
          </p:cNvPr>
          <p:cNvSpPr>
            <a:spLocks noGrp="1"/>
          </p:cNvSpPr>
          <p:nvPr>
            <p:ph type="subTitle" idx="1" hasCustomPrompt="1"/>
          </p:nvPr>
        </p:nvSpPr>
        <p:spPr>
          <a:xfrm>
            <a:off x="630000" y="3509963"/>
            <a:ext cx="9144000" cy="1655762"/>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5" name="Platshållare för text 5">
            <a:extLst>
              <a:ext uri="{FF2B5EF4-FFF2-40B4-BE49-F238E27FC236}">
                <a16:creationId xmlns:a16="http://schemas.microsoft.com/office/drawing/2014/main" id="{9BF26260-5BCC-4482-9FA1-70ED3A5BBE06}"/>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4" name="Bildobjekt 3" descr="Solna stad logotyp.">
            <a:extLst>
              <a:ext uri="{FF2B5EF4-FFF2-40B4-BE49-F238E27FC236}">
                <a16:creationId xmlns:a16="http://schemas.microsoft.com/office/drawing/2014/main" id="{9B278988-3167-4A1B-AA44-05C4FD0DF3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41210917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Framsida grö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C587A-2EBF-4BAB-B17C-EB9C180DF4C6}"/>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7" name="Underrubrik 2">
            <a:extLst>
              <a:ext uri="{FF2B5EF4-FFF2-40B4-BE49-F238E27FC236}">
                <a16:creationId xmlns:a16="http://schemas.microsoft.com/office/drawing/2014/main" id="{5002848D-54F8-4C1F-AB6C-D2CFD0BA2E96}"/>
              </a:ext>
            </a:extLst>
          </p:cNvPr>
          <p:cNvSpPr>
            <a:spLocks noGrp="1"/>
          </p:cNvSpPr>
          <p:nvPr>
            <p:ph type="subTitle" idx="1" hasCustomPrompt="1"/>
          </p:nvPr>
        </p:nvSpPr>
        <p:spPr>
          <a:xfrm>
            <a:off x="630000" y="3509963"/>
            <a:ext cx="9144000" cy="1655762"/>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5" name="Platshållare för text 5">
            <a:extLst>
              <a:ext uri="{FF2B5EF4-FFF2-40B4-BE49-F238E27FC236}">
                <a16:creationId xmlns:a16="http://schemas.microsoft.com/office/drawing/2014/main" id="{32A21DC6-5214-4DD4-9D46-39BC16AA27EF}"/>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3" name="Bildobjekt 2" descr="Solna stad logotyp.">
            <a:extLst>
              <a:ext uri="{FF2B5EF4-FFF2-40B4-BE49-F238E27FC236}">
                <a16:creationId xmlns:a16="http://schemas.microsoft.com/office/drawing/2014/main" id="{A72A1C84-80B6-4D50-8EDB-DE3F145A074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4056694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Framsida lila">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C587A-2EBF-4BAB-B17C-EB9C180DF4C6}"/>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3" name="Underrubrik 2">
            <a:extLst>
              <a:ext uri="{FF2B5EF4-FFF2-40B4-BE49-F238E27FC236}">
                <a16:creationId xmlns:a16="http://schemas.microsoft.com/office/drawing/2014/main" id="{446F131E-35DF-42FD-98DC-67202384D6FD}"/>
              </a:ext>
            </a:extLst>
          </p:cNvPr>
          <p:cNvSpPr>
            <a:spLocks noGrp="1"/>
          </p:cNvSpPr>
          <p:nvPr>
            <p:ph type="subTitle" idx="1" hasCustomPrompt="1"/>
          </p:nvPr>
        </p:nvSpPr>
        <p:spPr>
          <a:xfrm>
            <a:off x="630000" y="3509963"/>
            <a:ext cx="9144000" cy="1655762"/>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5" name="Platshållare för text 5">
            <a:extLst>
              <a:ext uri="{FF2B5EF4-FFF2-40B4-BE49-F238E27FC236}">
                <a16:creationId xmlns:a16="http://schemas.microsoft.com/office/drawing/2014/main" id="{9E53634A-C6B4-4488-BE58-81C330108A80}"/>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4" name="Bildobjekt 3" descr="Solna stad logotyp.">
            <a:extLst>
              <a:ext uri="{FF2B5EF4-FFF2-40B4-BE49-F238E27FC236}">
                <a16:creationId xmlns:a16="http://schemas.microsoft.com/office/drawing/2014/main" id="{48ED9AB7-86DD-4B74-88A8-1C26CD93E4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303675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BAFBF-95B3-4D9E-81D6-363F70795DF5}"/>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4" name="Underrubrik 2">
            <a:extLst>
              <a:ext uri="{FF2B5EF4-FFF2-40B4-BE49-F238E27FC236}">
                <a16:creationId xmlns:a16="http://schemas.microsoft.com/office/drawing/2014/main" id="{E2AD5859-CC99-41B6-94A0-9D9373849BE6}"/>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1406105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Avsnittsrubrik rosa">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C2965A0C-4EDE-4DB4-999B-76345B8A4942}"/>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6" name="Underrubrik 2">
            <a:extLst>
              <a:ext uri="{FF2B5EF4-FFF2-40B4-BE49-F238E27FC236}">
                <a16:creationId xmlns:a16="http://schemas.microsoft.com/office/drawing/2014/main" id="{8F65B3D8-97CA-4188-8283-7CFE1AD80079}"/>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2777020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Avsnittsrubrik grön">
    <p:bg>
      <p:bgPr>
        <a:solidFill>
          <a:schemeClr val="accent3"/>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47C22F20-8D56-47C7-B6F4-472D5C50A301}"/>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5" name="Underrubrik 2">
            <a:extLst>
              <a:ext uri="{FF2B5EF4-FFF2-40B4-BE49-F238E27FC236}">
                <a16:creationId xmlns:a16="http://schemas.microsoft.com/office/drawing/2014/main" id="{3080E38E-9047-4ECB-A419-6151D11A5569}"/>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165953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Avsnittsrubrik lila">
    <p:bg>
      <p:bgPr>
        <a:solidFill>
          <a:schemeClr val="accent5"/>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EED8624B-526B-49E9-9A4C-6EDB4A1087BF}"/>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5" name="Underrubrik 2">
            <a:extLst>
              <a:ext uri="{FF2B5EF4-FFF2-40B4-BE49-F238E27FC236}">
                <a16:creationId xmlns:a16="http://schemas.microsoft.com/office/drawing/2014/main" id="{E9BC5C51-F0A1-4DD1-B522-05971CE2EE3E}"/>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10753366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om utan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18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3">
    <p:bg bwMode="ltGray">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0B309-33F2-4514-8C6C-EE8AFFD4AC3D}"/>
              </a:ext>
            </a:extLst>
          </p:cNvPr>
          <p:cNvSpPr>
            <a:spLocks noGrp="1"/>
          </p:cNvSpPr>
          <p:nvPr>
            <p:ph type="ctrTitle" hasCustomPrompt="1"/>
          </p:nvPr>
        </p:nvSpPr>
        <p:spPr>
          <a:xfrm>
            <a:off x="1844746" y="1296346"/>
            <a:ext cx="8515350" cy="1325563"/>
          </a:xfrm>
          <a:prstGeom prst="rect">
            <a:avLst/>
          </a:prstGeom>
        </p:spPr>
        <p:txBody>
          <a:bodyPr anchor="t" anchorCtr="0">
            <a:noAutofit/>
          </a:bodyPr>
          <a:lstStyle>
            <a:lvl1pPr algn="l">
              <a:lnSpc>
                <a:spcPts val="5000"/>
              </a:lnSpc>
              <a:defRPr sz="5000">
                <a:solidFill>
                  <a:schemeClr val="tx1"/>
                </a:solidFill>
              </a:defRPr>
            </a:lvl1pPr>
          </a:lstStyle>
          <a:p>
            <a:r>
              <a:rPr lang="sv-SE" dirty="0"/>
              <a:t>Kapitelsida rubrik</a:t>
            </a:r>
          </a:p>
        </p:txBody>
      </p:sp>
      <p:sp>
        <p:nvSpPr>
          <p:cNvPr id="6" name="Platshållare för datum 5">
            <a:extLst>
              <a:ext uri="{FF2B5EF4-FFF2-40B4-BE49-F238E27FC236}">
                <a16:creationId xmlns:a16="http://schemas.microsoft.com/office/drawing/2014/main" id="{53814667-9318-45E4-ADBE-B0F4465BC937}"/>
              </a:ext>
            </a:extLst>
          </p:cNvPr>
          <p:cNvSpPr>
            <a:spLocks noGrp="1"/>
          </p:cNvSpPr>
          <p:nvPr>
            <p:ph type="dt" sz="half" idx="10"/>
          </p:nvPr>
        </p:nvSpPr>
        <p:spPr/>
        <p:txBody>
          <a:bodyPr/>
          <a:lstStyle/>
          <a:p>
            <a:fld id="{DD6FA40D-1A6B-47F3-AD8F-738E56F60A5B}" type="datetime1">
              <a:rPr lang="sv-SE" smtClean="0"/>
              <a:t>2023-07-05</a:t>
            </a:fld>
            <a:endParaRPr lang="sv-SE" dirty="0"/>
          </a:p>
        </p:txBody>
      </p:sp>
      <p:sp>
        <p:nvSpPr>
          <p:cNvPr id="7" name="Platshållare för sidfot 6">
            <a:extLst>
              <a:ext uri="{FF2B5EF4-FFF2-40B4-BE49-F238E27FC236}">
                <a16:creationId xmlns:a16="http://schemas.microsoft.com/office/drawing/2014/main" id="{1E9A082C-BAD0-4607-8BD1-DBC8961DE221}"/>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AF42A3B9-8A52-4C46-8AEE-346460186834}"/>
              </a:ext>
            </a:extLst>
          </p:cNvPr>
          <p:cNvSpPr>
            <a:spLocks noGrp="1"/>
          </p:cNvSpPr>
          <p:nvPr>
            <p:ph type="sldNum" sz="quarter" idx="12"/>
          </p:nvPr>
        </p:nvSpPr>
        <p:spPr/>
        <p:txBody>
          <a:bodyPr/>
          <a:lstStyle/>
          <a:p>
            <a:fld id="{5BC4F65D-E8CF-43F4-9BF9-C68DC7E86418}" type="slidenum">
              <a:rPr lang="sv-SE" smtClean="0"/>
              <a:pPr/>
              <a:t>‹#›</a:t>
            </a:fld>
            <a:endParaRPr lang="sv-SE" dirty="0"/>
          </a:p>
        </p:txBody>
      </p:sp>
    </p:spTree>
    <p:extLst>
      <p:ext uri="{BB962C8B-B14F-4D97-AF65-F5344CB8AC3E}">
        <p14:creationId xmlns:p14="http://schemas.microsoft.com/office/powerpoint/2010/main" val="9788235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8.em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heme" Target="../theme/theme3.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a:extLst>
              <a:ext uri="{FF2B5EF4-FFF2-40B4-BE49-F238E27FC236}">
                <a16:creationId xmlns:a16="http://schemas.microsoft.com/office/drawing/2014/main" id="{E7CC2552-3E36-4395-8FFB-71F0E02FCCAB}"/>
              </a:ext>
            </a:extLst>
          </p:cNvPr>
          <p:cNvSpPr>
            <a:spLocks noGrp="1"/>
          </p:cNvSpPr>
          <p:nvPr>
            <p:ph type="title"/>
          </p:nvPr>
        </p:nvSpPr>
        <p:spPr>
          <a:xfrm>
            <a:off x="1844766" y="809450"/>
            <a:ext cx="8515350" cy="1325563"/>
          </a:xfrm>
          <a:prstGeom prst="rect">
            <a:avLst/>
          </a:prstGeom>
        </p:spPr>
        <p:txBody>
          <a:bodyPr vert="horz" lIns="0" tIns="0" rIns="0" bIns="0" rtlCol="0" anchor="t" anchorCtr="0">
            <a:noAutofit/>
          </a:bodyPr>
          <a:lstStyle/>
          <a:p>
            <a:r>
              <a:rPr lang="sv-SE" dirty="0"/>
              <a:t>Klicka här för att ändra mall för rubrikformat</a:t>
            </a:r>
          </a:p>
        </p:txBody>
      </p:sp>
      <p:sp>
        <p:nvSpPr>
          <p:cNvPr id="12" name="Platshållare för text 2">
            <a:extLst>
              <a:ext uri="{FF2B5EF4-FFF2-40B4-BE49-F238E27FC236}">
                <a16:creationId xmlns:a16="http://schemas.microsoft.com/office/drawing/2014/main" id="{D42663DD-2093-4B94-B16D-D2ED61DD2636}"/>
              </a:ext>
            </a:extLst>
          </p:cNvPr>
          <p:cNvSpPr>
            <a:spLocks noGrp="1"/>
          </p:cNvSpPr>
          <p:nvPr>
            <p:ph type="body" idx="1"/>
          </p:nvPr>
        </p:nvSpPr>
        <p:spPr>
          <a:xfrm>
            <a:off x="1844766" y="2821894"/>
            <a:ext cx="8515350" cy="2733676"/>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4" name="Platshållare för datum 3">
            <a:extLst>
              <a:ext uri="{FF2B5EF4-FFF2-40B4-BE49-F238E27FC236}">
                <a16:creationId xmlns:a16="http://schemas.microsoft.com/office/drawing/2014/main" id="{9627DED6-7C45-4BFF-BA19-9EB26FD48C54}"/>
              </a:ext>
            </a:extLst>
          </p:cNvPr>
          <p:cNvSpPr>
            <a:spLocks noGrp="1"/>
          </p:cNvSpPr>
          <p:nvPr>
            <p:ph type="dt" sz="half" idx="2"/>
          </p:nvPr>
        </p:nvSpPr>
        <p:spPr>
          <a:xfrm>
            <a:off x="1844766" y="6117397"/>
            <a:ext cx="1216486" cy="360000"/>
          </a:xfrm>
          <a:prstGeom prst="rect">
            <a:avLst/>
          </a:prstGeom>
        </p:spPr>
        <p:txBody>
          <a:bodyPr vert="horz" lIns="0" tIns="0" rIns="0" bIns="0" rtlCol="0" anchor="ctr"/>
          <a:lstStyle>
            <a:lvl1pPr algn="l">
              <a:lnSpc>
                <a:spcPts val="1200"/>
              </a:lnSpc>
              <a:defRPr sz="900">
                <a:solidFill>
                  <a:schemeClr val="tx2"/>
                </a:solidFill>
                <a:latin typeface="+mj-lt"/>
              </a:defRPr>
            </a:lvl1pPr>
          </a:lstStyle>
          <a:p>
            <a:fld id="{DD6FA40D-1A6B-47F3-AD8F-738E56F60A5B}" type="datetime1">
              <a:rPr lang="sv-SE" smtClean="0"/>
              <a:pPr/>
              <a:t>2023-07-05</a:t>
            </a:fld>
            <a:endParaRPr lang="sv-SE" dirty="0"/>
          </a:p>
        </p:txBody>
      </p:sp>
      <p:sp>
        <p:nvSpPr>
          <p:cNvPr id="2" name="Platshållare för sidfot 1">
            <a:extLst>
              <a:ext uri="{FF2B5EF4-FFF2-40B4-BE49-F238E27FC236}">
                <a16:creationId xmlns:a16="http://schemas.microsoft.com/office/drawing/2014/main" id="{6B319D03-8C02-49E4-9E11-08A87F0D607B}"/>
              </a:ext>
            </a:extLst>
          </p:cNvPr>
          <p:cNvSpPr>
            <a:spLocks noGrp="1"/>
          </p:cNvSpPr>
          <p:nvPr>
            <p:ph type="ftr" sz="quarter" idx="3"/>
          </p:nvPr>
        </p:nvSpPr>
        <p:spPr>
          <a:xfrm>
            <a:off x="4038600" y="6117397"/>
            <a:ext cx="4114800" cy="360000"/>
          </a:xfrm>
          <a:prstGeom prst="rect">
            <a:avLst/>
          </a:prstGeom>
        </p:spPr>
        <p:txBody>
          <a:bodyPr vert="horz" lIns="91440" tIns="45720" rIns="91440" bIns="45720" rtlCol="0" anchor="ctr"/>
          <a:lstStyle>
            <a:lvl1pPr algn="ctr">
              <a:defRPr sz="900">
                <a:solidFill>
                  <a:schemeClr val="tx2"/>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4FDE0324-73A0-419D-8DD6-D50D96864630}"/>
              </a:ext>
            </a:extLst>
          </p:cNvPr>
          <p:cNvSpPr>
            <a:spLocks noGrp="1"/>
          </p:cNvSpPr>
          <p:nvPr>
            <p:ph type="sldNum" sz="quarter" idx="4"/>
          </p:nvPr>
        </p:nvSpPr>
        <p:spPr>
          <a:xfrm>
            <a:off x="10883106" y="6117397"/>
            <a:ext cx="590550" cy="360000"/>
          </a:xfrm>
          <a:prstGeom prst="rect">
            <a:avLst/>
          </a:prstGeom>
        </p:spPr>
        <p:txBody>
          <a:bodyPr vert="horz" lIns="0" tIns="0" rIns="91440" bIns="0" rtlCol="0" anchor="ctr"/>
          <a:lstStyle>
            <a:lvl1pPr algn="r">
              <a:lnSpc>
                <a:spcPts val="1200"/>
              </a:lnSpc>
              <a:defRPr sz="900">
                <a:solidFill>
                  <a:schemeClr val="tx2"/>
                </a:solidFill>
                <a:latin typeface="+mj-lt"/>
              </a:defRPr>
            </a:lvl1pPr>
          </a:lstStyle>
          <a:p>
            <a:fld id="{5BC4F65D-E8CF-43F4-9BF9-C68DC7E86418}" type="slidenum">
              <a:rPr lang="sv-SE" smtClean="0"/>
              <a:pPr/>
              <a:t>‹#›</a:t>
            </a:fld>
            <a:endParaRPr lang="sv-SE" dirty="0"/>
          </a:p>
        </p:txBody>
      </p:sp>
      <p:grpSp>
        <p:nvGrpSpPr>
          <p:cNvPr id="15" name="Bild 1">
            <a:extLst>
              <a:ext uri="{FF2B5EF4-FFF2-40B4-BE49-F238E27FC236}">
                <a16:creationId xmlns:a16="http://schemas.microsoft.com/office/drawing/2014/main" id="{2F403638-799E-4113-8DCD-875F099FF5FF}"/>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16" name="Frihandsfigur: Form 15">
              <a:extLst>
                <a:ext uri="{FF2B5EF4-FFF2-40B4-BE49-F238E27FC236}">
                  <a16:creationId xmlns:a16="http://schemas.microsoft.com/office/drawing/2014/main" id="{AE5E74F8-CEA1-4737-A3E3-5920FA89D976}"/>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grpFill/>
            <a:ln w="9525"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26D430B5-46AA-49E3-A523-30C658742042}"/>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grpFill/>
            <a:ln w="9525"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60780B84-A019-4B75-9F4C-7897F1FA975A}"/>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grp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1808895532"/>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712" r:id="rId3"/>
    <p:sldLayoutId id="2147483713" r:id="rId4"/>
    <p:sldLayoutId id="2147483722" r:id="rId5"/>
    <p:sldLayoutId id="2147483723" r:id="rId6"/>
    <p:sldLayoutId id="2147483714" r:id="rId7"/>
    <p:sldLayoutId id="2147483715" r:id="rId8"/>
    <p:sldLayoutId id="2147483716" r:id="rId9"/>
    <p:sldLayoutId id="2147483717" r:id="rId10"/>
    <p:sldLayoutId id="2147483687" r:id="rId11"/>
    <p:sldLayoutId id="2147483721" r:id="rId12"/>
    <p:sldLayoutId id="2147483693" r:id="rId13"/>
    <p:sldLayoutId id="2147483709" r:id="rId14"/>
    <p:sldLayoutId id="2147483710" r:id="rId15"/>
    <p:sldLayoutId id="2147483718" r:id="rId16"/>
    <p:sldLayoutId id="2147483669" r:id="rId17"/>
    <p:sldLayoutId id="2147483708" r:id="rId18"/>
    <p:sldLayoutId id="2147483719" r:id="rId19"/>
    <p:sldLayoutId id="2147483696" r:id="rId20"/>
    <p:sldLayoutId id="2147483707" r:id="rId21"/>
    <p:sldLayoutId id="2147483688" r:id="rId22"/>
    <p:sldLayoutId id="2147483694" r:id="rId23"/>
    <p:sldLayoutId id="2147483695" r:id="rId24"/>
    <p:sldLayoutId id="2147483706" r:id="rId25"/>
    <p:sldLayoutId id="2147483705" r:id="rId26"/>
    <p:sldLayoutId id="2147483704" r:id="rId27"/>
    <p:sldLayoutId id="2147483700" r:id="rId28"/>
    <p:sldLayoutId id="2147483755" r:id="rId29"/>
    <p:sldLayoutId id="2147483787" r:id="rId30"/>
  </p:sldLayoutIdLst>
  <p:hf sldNum="0" hdr="0" ftr="0" dt="0"/>
  <p:txStyles>
    <p:titleStyle>
      <a:lvl1pPr algn="l" defTabSz="914400" rtl="0" eaLnBrk="1" latinLnBrk="0" hangingPunct="1">
        <a:lnSpc>
          <a:spcPts val="4200"/>
        </a:lnSpc>
        <a:spcBef>
          <a:spcPct val="0"/>
        </a:spcBef>
        <a:buNone/>
        <a:defRPr sz="3800" b="1" kern="1200">
          <a:solidFill>
            <a:schemeClr val="tx2"/>
          </a:solidFill>
          <a:latin typeface="+mj-lt"/>
          <a:ea typeface="+mj-ea"/>
          <a:cs typeface="+mj-cs"/>
        </a:defRPr>
      </a:lvl1pPr>
    </p:titleStyle>
    <p:bodyStyle>
      <a:lvl1pPr marL="307975" indent="-307975" algn="l" defTabSz="914400" rtl="0" eaLnBrk="1" latinLnBrk="0" hangingPunct="1">
        <a:lnSpc>
          <a:spcPct val="100000"/>
        </a:lnSpc>
        <a:spcBef>
          <a:spcPts val="600"/>
        </a:spcBef>
        <a:buSzPct val="93000"/>
        <a:buFont typeface="Arial" panose="020B0604020202020204" pitchFamily="34" charset="0"/>
        <a:buChar char="•"/>
        <a:defRPr sz="2000" kern="1200">
          <a:solidFill>
            <a:schemeClr val="tx1"/>
          </a:solidFill>
          <a:latin typeface="+mn-lt"/>
          <a:ea typeface="+mn-ea"/>
          <a:cs typeface="+mn-cs"/>
        </a:defRPr>
      </a:lvl1pPr>
      <a:lvl2pPr marL="627063" indent="-312738" algn="l" defTabSz="914400" rtl="0" eaLnBrk="1" latinLnBrk="0" hangingPunct="1">
        <a:lnSpc>
          <a:spcPct val="100000"/>
        </a:lnSpc>
        <a:spcBef>
          <a:spcPts val="0"/>
        </a:spcBef>
        <a:buSzPct val="93000"/>
        <a:buFont typeface="Arial" panose="020B0604020202020204" pitchFamily="34" charset="0"/>
        <a:buChar char="•"/>
        <a:defRPr sz="2000" kern="1200">
          <a:solidFill>
            <a:schemeClr val="tx1"/>
          </a:solidFill>
          <a:latin typeface="+mn-lt"/>
          <a:ea typeface="+mn-ea"/>
          <a:cs typeface="+mn-cs"/>
        </a:defRPr>
      </a:lvl2pPr>
      <a:lvl3pPr marL="893763" indent="-303213"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4pPr>
      <a:lvl5pPr marL="1447800" indent="-276225" algn="l" defTabSz="914400" rtl="0" eaLnBrk="1" latinLnBrk="0" hangingPunct="1">
        <a:lnSpc>
          <a:spcPct val="100000"/>
        </a:lnSpc>
        <a:spcBef>
          <a:spcPts val="0"/>
        </a:spcBef>
        <a:buSzPct val="93000"/>
        <a:buFont typeface="Roboto" panose="02000000000000000000" pitchFamily="2" charset="0"/>
        <a:buChar char="&gt;"/>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39" userDrawn="1">
          <p15:clr>
            <a:srgbClr val="F26B43"/>
          </p15:clr>
        </p15:guide>
        <p15:guide id="2" orient="horz" pos="3498" userDrawn="1">
          <p15:clr>
            <a:srgbClr val="F26B43"/>
          </p15:clr>
        </p15:guide>
        <p15:guide id="3" pos="1164" userDrawn="1">
          <p15:clr>
            <a:srgbClr val="F26B43"/>
          </p15:clr>
        </p15:guide>
        <p15:guide id="4" orient="horz" pos="1344" userDrawn="1">
          <p15:clr>
            <a:srgbClr val="F26B43"/>
          </p15:clr>
        </p15:guide>
        <p15:guide id="5" orient="horz" pos="1774" userDrawn="1">
          <p15:clr>
            <a:srgbClr val="F26B43"/>
          </p15:clr>
        </p15:guide>
        <p15:guide id="6" orient="horz" pos="3997" userDrawn="1">
          <p15:clr>
            <a:srgbClr val="F26B43"/>
          </p15:clr>
        </p15:guide>
        <p15:guide id="7" pos="4430" userDrawn="1">
          <p15:clr>
            <a:srgbClr val="F26B43"/>
          </p15:clr>
        </p15:guide>
        <p15:guide id="8" pos="4203" userDrawn="1">
          <p15:clr>
            <a:srgbClr val="F26B43"/>
          </p15:clr>
        </p15:guide>
        <p15:guide id="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
            <a:extLst>
              <a:ext uri="{FF2B5EF4-FFF2-40B4-BE49-F238E27FC236}">
                <a16:creationId xmlns:a16="http://schemas.microsoft.com/office/drawing/2014/main" id="{E7CC2552-3E36-4395-8FFB-71F0E02FCCAB}"/>
              </a:ext>
            </a:extLst>
          </p:cNvPr>
          <p:cNvSpPr>
            <a:spLocks noGrp="1"/>
          </p:cNvSpPr>
          <p:nvPr>
            <p:ph type="title"/>
          </p:nvPr>
        </p:nvSpPr>
        <p:spPr>
          <a:xfrm>
            <a:off x="1844766" y="809450"/>
            <a:ext cx="8515350" cy="1325563"/>
          </a:xfrm>
          <a:prstGeom prst="rect">
            <a:avLst/>
          </a:prstGeom>
        </p:spPr>
        <p:txBody>
          <a:bodyPr vert="horz" lIns="0" tIns="0" rIns="0" bIns="0" rtlCol="0" anchor="t" anchorCtr="0">
            <a:noAutofit/>
          </a:bodyPr>
          <a:lstStyle/>
          <a:p>
            <a:r>
              <a:rPr lang="sv-SE" dirty="0"/>
              <a:t>Klicka här för att ändra mall för rubrikformat</a:t>
            </a:r>
          </a:p>
        </p:txBody>
      </p:sp>
      <p:sp>
        <p:nvSpPr>
          <p:cNvPr id="12" name="Platshållare för text 2">
            <a:extLst>
              <a:ext uri="{FF2B5EF4-FFF2-40B4-BE49-F238E27FC236}">
                <a16:creationId xmlns:a16="http://schemas.microsoft.com/office/drawing/2014/main" id="{D42663DD-2093-4B94-B16D-D2ED61DD2636}"/>
              </a:ext>
            </a:extLst>
          </p:cNvPr>
          <p:cNvSpPr>
            <a:spLocks noGrp="1"/>
          </p:cNvSpPr>
          <p:nvPr>
            <p:ph type="body" idx="1"/>
          </p:nvPr>
        </p:nvSpPr>
        <p:spPr>
          <a:xfrm>
            <a:off x="1844766" y="2821894"/>
            <a:ext cx="8515350" cy="2733676"/>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4" name="Platshållare för datum 3">
            <a:extLst>
              <a:ext uri="{FF2B5EF4-FFF2-40B4-BE49-F238E27FC236}">
                <a16:creationId xmlns:a16="http://schemas.microsoft.com/office/drawing/2014/main" id="{9627DED6-7C45-4BFF-BA19-9EB26FD48C54}"/>
              </a:ext>
            </a:extLst>
          </p:cNvPr>
          <p:cNvSpPr>
            <a:spLocks noGrp="1"/>
          </p:cNvSpPr>
          <p:nvPr>
            <p:ph type="dt" sz="half" idx="2"/>
          </p:nvPr>
        </p:nvSpPr>
        <p:spPr>
          <a:xfrm>
            <a:off x="1844766" y="6117397"/>
            <a:ext cx="1216486" cy="360000"/>
          </a:xfrm>
          <a:prstGeom prst="rect">
            <a:avLst/>
          </a:prstGeom>
        </p:spPr>
        <p:txBody>
          <a:bodyPr vert="horz" lIns="0" tIns="0" rIns="0" bIns="0" rtlCol="0" anchor="ctr"/>
          <a:lstStyle>
            <a:lvl1pPr algn="l">
              <a:lnSpc>
                <a:spcPts val="1200"/>
              </a:lnSpc>
              <a:defRPr sz="900">
                <a:solidFill>
                  <a:schemeClr val="tx2"/>
                </a:solidFill>
                <a:latin typeface="+mj-lt"/>
              </a:defRPr>
            </a:lvl1pPr>
          </a:lstStyle>
          <a:p>
            <a:fld id="{DD6FA40D-1A6B-47F3-AD8F-738E56F60A5B}" type="datetime1">
              <a:rPr lang="sv-SE" smtClean="0"/>
              <a:pPr/>
              <a:t>2023-07-05</a:t>
            </a:fld>
            <a:endParaRPr lang="sv-SE" dirty="0"/>
          </a:p>
        </p:txBody>
      </p:sp>
      <p:sp>
        <p:nvSpPr>
          <p:cNvPr id="2" name="Platshållare för sidfot 1">
            <a:extLst>
              <a:ext uri="{FF2B5EF4-FFF2-40B4-BE49-F238E27FC236}">
                <a16:creationId xmlns:a16="http://schemas.microsoft.com/office/drawing/2014/main" id="{6B319D03-8C02-49E4-9E11-08A87F0D607B}"/>
              </a:ext>
            </a:extLst>
          </p:cNvPr>
          <p:cNvSpPr>
            <a:spLocks noGrp="1"/>
          </p:cNvSpPr>
          <p:nvPr>
            <p:ph type="ftr" sz="quarter" idx="3"/>
          </p:nvPr>
        </p:nvSpPr>
        <p:spPr>
          <a:xfrm>
            <a:off x="4038600" y="6117397"/>
            <a:ext cx="4114800" cy="360000"/>
          </a:xfrm>
          <a:prstGeom prst="rect">
            <a:avLst/>
          </a:prstGeom>
        </p:spPr>
        <p:txBody>
          <a:bodyPr vert="horz" lIns="91440" tIns="45720" rIns="91440" bIns="45720" rtlCol="0" anchor="ctr"/>
          <a:lstStyle>
            <a:lvl1pPr algn="ctr">
              <a:defRPr sz="900">
                <a:solidFill>
                  <a:schemeClr val="tx2"/>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4FDE0324-73A0-419D-8DD6-D50D96864630}"/>
              </a:ext>
            </a:extLst>
          </p:cNvPr>
          <p:cNvSpPr>
            <a:spLocks noGrp="1"/>
          </p:cNvSpPr>
          <p:nvPr>
            <p:ph type="sldNum" sz="quarter" idx="4"/>
          </p:nvPr>
        </p:nvSpPr>
        <p:spPr>
          <a:xfrm>
            <a:off x="10883106" y="6117397"/>
            <a:ext cx="590550" cy="360000"/>
          </a:xfrm>
          <a:prstGeom prst="rect">
            <a:avLst/>
          </a:prstGeom>
        </p:spPr>
        <p:txBody>
          <a:bodyPr vert="horz" lIns="0" tIns="0" rIns="91440" bIns="0" rtlCol="0" anchor="ctr"/>
          <a:lstStyle>
            <a:lvl1pPr algn="r">
              <a:lnSpc>
                <a:spcPts val="1200"/>
              </a:lnSpc>
              <a:defRPr sz="900">
                <a:solidFill>
                  <a:schemeClr val="tx2"/>
                </a:solidFill>
                <a:latin typeface="+mj-lt"/>
              </a:defRPr>
            </a:lvl1pPr>
          </a:lstStyle>
          <a:p>
            <a:fld id="{5BC4F65D-E8CF-43F4-9BF9-C68DC7E86418}" type="slidenum">
              <a:rPr lang="sv-SE" smtClean="0"/>
              <a:pPr/>
              <a:t>‹#›</a:t>
            </a:fld>
            <a:endParaRPr lang="sv-SE" dirty="0"/>
          </a:p>
        </p:txBody>
      </p:sp>
      <p:grpSp>
        <p:nvGrpSpPr>
          <p:cNvPr id="15" name="Bild 1">
            <a:extLst>
              <a:ext uri="{FF2B5EF4-FFF2-40B4-BE49-F238E27FC236}">
                <a16:creationId xmlns:a16="http://schemas.microsoft.com/office/drawing/2014/main" id="{2F403638-799E-4113-8DCD-875F099FF5FF}"/>
              </a:ext>
            </a:extLst>
          </p:cNvPr>
          <p:cNvGrpSpPr>
            <a:grpSpLocks noChangeAspect="1"/>
          </p:cNvGrpSpPr>
          <p:nvPr userDrawn="1"/>
        </p:nvGrpSpPr>
        <p:grpSpPr bwMode="black">
          <a:xfrm>
            <a:off x="739455" y="5762264"/>
            <a:ext cx="547200" cy="620674"/>
            <a:chOff x="-5735959" y="-2756567"/>
            <a:chExt cx="6052559" cy="6865228"/>
          </a:xfrm>
          <a:solidFill>
            <a:schemeClr val="tx1"/>
          </a:solidFill>
        </p:grpSpPr>
        <p:sp>
          <p:nvSpPr>
            <p:cNvPr id="16" name="Frihandsfigur: Form 15">
              <a:extLst>
                <a:ext uri="{FF2B5EF4-FFF2-40B4-BE49-F238E27FC236}">
                  <a16:creationId xmlns:a16="http://schemas.microsoft.com/office/drawing/2014/main" id="{AE5E74F8-CEA1-4737-A3E3-5920FA89D976}"/>
                </a:ext>
              </a:extLst>
            </p:cNvPr>
            <p:cNvSpPr/>
            <p:nvPr/>
          </p:nvSpPr>
          <p:spPr bwMode="black">
            <a:xfrm>
              <a:off x="-3647168" y="-2756567"/>
              <a:ext cx="1922259" cy="6865228"/>
            </a:xfrm>
            <a:custGeom>
              <a:avLst/>
              <a:gdLst>
                <a:gd name="connsiteX0" fmla="*/ 1176122 w 1922263"/>
                <a:gd name="connsiteY0" fmla="*/ 778661 h 6865226"/>
                <a:gd name="connsiteX1" fmla="*/ 962938 w 1922263"/>
                <a:gd name="connsiteY1" fmla="*/ 566923 h 6865226"/>
                <a:gd name="connsiteX2" fmla="*/ 751200 w 1922263"/>
                <a:gd name="connsiteY2" fmla="*/ 778661 h 6865226"/>
                <a:gd name="connsiteX3" fmla="*/ 751200 w 1922263"/>
                <a:gd name="connsiteY3" fmla="*/ 6108245 h 6865226"/>
                <a:gd name="connsiteX4" fmla="*/ 962938 w 1922263"/>
                <a:gd name="connsiteY4" fmla="*/ 6319983 h 6865226"/>
                <a:gd name="connsiteX5" fmla="*/ 1176122 w 1922263"/>
                <a:gd name="connsiteY5" fmla="*/ 6108245 h 6865226"/>
                <a:gd name="connsiteX6" fmla="*/ 1176122 w 1922263"/>
                <a:gd name="connsiteY6" fmla="*/ 4187427 h 6865226"/>
                <a:gd name="connsiteX7" fmla="*/ 1201415 w 1922263"/>
                <a:gd name="connsiteY7" fmla="*/ 4162134 h 6865226"/>
                <a:gd name="connsiteX8" fmla="*/ 1895164 w 1922263"/>
                <a:gd name="connsiteY8" fmla="*/ 4162134 h 6865226"/>
                <a:gd name="connsiteX9" fmla="*/ 1920457 w 1922263"/>
                <a:gd name="connsiteY9" fmla="*/ 4187427 h 6865226"/>
                <a:gd name="connsiteX10" fmla="*/ 1920457 w 1922263"/>
                <a:gd name="connsiteY10" fmla="*/ 6124144 h 6865226"/>
                <a:gd name="connsiteX11" fmla="*/ 962938 w 1922263"/>
                <a:gd name="connsiteY11" fmla="*/ 6864866 h 6865226"/>
                <a:gd name="connsiteX12" fmla="*/ 5420 w 1922263"/>
                <a:gd name="connsiteY12" fmla="*/ 6124144 h 6865226"/>
                <a:gd name="connsiteX13" fmla="*/ 5420 w 1922263"/>
                <a:gd name="connsiteY13" fmla="*/ 745419 h 6865226"/>
                <a:gd name="connsiteX14" fmla="*/ 962938 w 1922263"/>
                <a:gd name="connsiteY14" fmla="*/ 5420 h 6865226"/>
                <a:gd name="connsiteX15" fmla="*/ 1920457 w 1922263"/>
                <a:gd name="connsiteY15" fmla="*/ 746142 h 6865226"/>
                <a:gd name="connsiteX16" fmla="*/ 1920457 w 1922263"/>
                <a:gd name="connsiteY16" fmla="*/ 2659733 h 6865226"/>
                <a:gd name="connsiteX17" fmla="*/ 1895164 w 1922263"/>
                <a:gd name="connsiteY17" fmla="*/ 2685026 h 6865226"/>
                <a:gd name="connsiteX18" fmla="*/ 1201415 w 1922263"/>
                <a:gd name="connsiteY18" fmla="*/ 2685026 h 6865226"/>
                <a:gd name="connsiteX19" fmla="*/ 1176122 w 1922263"/>
                <a:gd name="connsiteY19" fmla="*/ 2659733 h 6865226"/>
                <a:gd name="connsiteX20" fmla="*/ 1176122 w 1922263"/>
                <a:gd name="connsiteY20" fmla="*/ 778661 h 686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2263" h="6865226">
                  <a:moveTo>
                    <a:pt x="1176122" y="778661"/>
                  </a:moveTo>
                  <a:cubicBezTo>
                    <a:pt x="1176122" y="660868"/>
                    <a:pt x="1080009" y="566923"/>
                    <a:pt x="962938" y="566923"/>
                  </a:cubicBezTo>
                  <a:cubicBezTo>
                    <a:pt x="847313" y="566923"/>
                    <a:pt x="751200" y="660868"/>
                    <a:pt x="751200" y="778661"/>
                  </a:cubicBezTo>
                  <a:cubicBezTo>
                    <a:pt x="751200" y="6108245"/>
                    <a:pt x="751200" y="6108245"/>
                    <a:pt x="751200" y="6108245"/>
                  </a:cubicBezTo>
                  <a:cubicBezTo>
                    <a:pt x="751200" y="6226038"/>
                    <a:pt x="847313" y="6319983"/>
                    <a:pt x="962938" y="6319983"/>
                  </a:cubicBezTo>
                  <a:cubicBezTo>
                    <a:pt x="1080731" y="6319983"/>
                    <a:pt x="1176122" y="6226038"/>
                    <a:pt x="1176122" y="6108245"/>
                  </a:cubicBezTo>
                  <a:cubicBezTo>
                    <a:pt x="1176122" y="4187427"/>
                    <a:pt x="1176122" y="4187427"/>
                    <a:pt x="1176122" y="4187427"/>
                  </a:cubicBezTo>
                  <a:cubicBezTo>
                    <a:pt x="1176122" y="4172974"/>
                    <a:pt x="1186962" y="4162134"/>
                    <a:pt x="1201415" y="4162134"/>
                  </a:cubicBezTo>
                  <a:cubicBezTo>
                    <a:pt x="1895164" y="4162134"/>
                    <a:pt x="1895164" y="4162134"/>
                    <a:pt x="1895164" y="4162134"/>
                  </a:cubicBezTo>
                  <a:cubicBezTo>
                    <a:pt x="1909617" y="4162134"/>
                    <a:pt x="1920457" y="4172974"/>
                    <a:pt x="1920457" y="4187427"/>
                  </a:cubicBezTo>
                  <a:cubicBezTo>
                    <a:pt x="1920457" y="6124144"/>
                    <a:pt x="1920457" y="6124144"/>
                    <a:pt x="1920457" y="6124144"/>
                  </a:cubicBezTo>
                  <a:cubicBezTo>
                    <a:pt x="1920457" y="6534612"/>
                    <a:pt x="1492645" y="6864866"/>
                    <a:pt x="962938" y="6864866"/>
                  </a:cubicBezTo>
                  <a:cubicBezTo>
                    <a:pt x="435400" y="6864866"/>
                    <a:pt x="5420" y="6533889"/>
                    <a:pt x="5420" y="6124144"/>
                  </a:cubicBezTo>
                  <a:cubicBezTo>
                    <a:pt x="5420" y="745419"/>
                    <a:pt x="5420" y="745419"/>
                    <a:pt x="5420" y="745419"/>
                  </a:cubicBezTo>
                  <a:cubicBezTo>
                    <a:pt x="5420" y="337841"/>
                    <a:pt x="435400" y="5420"/>
                    <a:pt x="962938" y="5420"/>
                  </a:cubicBezTo>
                  <a:cubicBezTo>
                    <a:pt x="1492645" y="5420"/>
                    <a:pt x="1920457" y="337841"/>
                    <a:pt x="1920457" y="746142"/>
                  </a:cubicBezTo>
                  <a:cubicBezTo>
                    <a:pt x="1920457" y="2659733"/>
                    <a:pt x="1920457" y="2659733"/>
                    <a:pt x="1920457" y="2659733"/>
                  </a:cubicBezTo>
                  <a:cubicBezTo>
                    <a:pt x="1920457" y="2674186"/>
                    <a:pt x="1909617" y="2685026"/>
                    <a:pt x="1895164" y="2685026"/>
                  </a:cubicBezTo>
                  <a:cubicBezTo>
                    <a:pt x="1201415" y="2685026"/>
                    <a:pt x="1201415" y="2685026"/>
                    <a:pt x="1201415" y="2685026"/>
                  </a:cubicBezTo>
                  <a:cubicBezTo>
                    <a:pt x="1186962" y="2685026"/>
                    <a:pt x="1176122" y="2674186"/>
                    <a:pt x="1176122" y="2659733"/>
                  </a:cubicBezTo>
                  <a:lnTo>
                    <a:pt x="1176122" y="778661"/>
                  </a:lnTo>
                  <a:close/>
                </a:path>
              </a:pathLst>
            </a:custGeom>
            <a:grpFill/>
            <a:ln w="9525"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26D430B5-46AA-49E3-A523-30C658742042}"/>
                </a:ext>
              </a:extLst>
            </p:cNvPr>
            <p:cNvSpPr/>
            <p:nvPr/>
          </p:nvSpPr>
          <p:spPr bwMode="black">
            <a:xfrm>
              <a:off x="-5735959" y="-2118466"/>
              <a:ext cx="1951173" cy="5860737"/>
            </a:xfrm>
            <a:custGeom>
              <a:avLst/>
              <a:gdLst>
                <a:gd name="connsiteX0" fmla="*/ 31033 w 1951169"/>
                <a:gd name="connsiteY0" fmla="*/ 746142 h 5860735"/>
                <a:gd name="connsiteX1" fmla="*/ 69334 w 1951169"/>
                <a:gd name="connsiteY1" fmla="*/ 1853973 h 5860735"/>
                <a:gd name="connsiteX2" fmla="*/ 757302 w 1951169"/>
                <a:gd name="connsiteY2" fmla="*/ 3088991 h 5860735"/>
                <a:gd name="connsiteX3" fmla="*/ 1200289 w 1951169"/>
                <a:gd name="connsiteY3" fmla="*/ 4095650 h 5860735"/>
                <a:gd name="connsiteX4" fmla="*/ 1200289 w 1951169"/>
                <a:gd name="connsiteY4" fmla="*/ 5073402 h 5860735"/>
                <a:gd name="connsiteX5" fmla="*/ 988551 w 1951169"/>
                <a:gd name="connsiteY5" fmla="*/ 5285141 h 5860735"/>
                <a:gd name="connsiteX6" fmla="*/ 776813 w 1951169"/>
                <a:gd name="connsiteY6" fmla="*/ 5073402 h 5860735"/>
                <a:gd name="connsiteX7" fmla="*/ 776813 w 1951169"/>
                <a:gd name="connsiteY7" fmla="*/ 3575338 h 5860735"/>
                <a:gd name="connsiteX8" fmla="*/ 749352 w 1951169"/>
                <a:gd name="connsiteY8" fmla="*/ 3550045 h 5860735"/>
                <a:gd name="connsiteX9" fmla="*/ 55603 w 1951169"/>
                <a:gd name="connsiteY9" fmla="*/ 3550045 h 5860735"/>
                <a:gd name="connsiteX10" fmla="*/ 30310 w 1951169"/>
                <a:gd name="connsiteY10" fmla="*/ 3575338 h 5860735"/>
                <a:gd name="connsiteX11" fmla="*/ 30310 w 1951169"/>
                <a:gd name="connsiteY11" fmla="*/ 5118207 h 5860735"/>
                <a:gd name="connsiteX12" fmla="*/ 987829 w 1951169"/>
                <a:gd name="connsiteY12" fmla="*/ 5858929 h 5860735"/>
                <a:gd name="connsiteX13" fmla="*/ 1945347 w 1951169"/>
                <a:gd name="connsiteY13" fmla="*/ 5118207 h 5860735"/>
                <a:gd name="connsiteX14" fmla="*/ 1945347 w 1951169"/>
                <a:gd name="connsiteY14" fmla="*/ 4095650 h 5860735"/>
                <a:gd name="connsiteX15" fmla="*/ 1502359 w 1951169"/>
                <a:gd name="connsiteY15" fmla="*/ 2872194 h 5860735"/>
                <a:gd name="connsiteX16" fmla="*/ 815114 w 1951169"/>
                <a:gd name="connsiteY16" fmla="*/ 1636453 h 5860735"/>
                <a:gd name="connsiteX17" fmla="*/ 776813 w 1951169"/>
                <a:gd name="connsiteY17" fmla="*/ 716513 h 5860735"/>
                <a:gd name="connsiteX18" fmla="*/ 988551 w 1951169"/>
                <a:gd name="connsiteY18" fmla="*/ 504775 h 5860735"/>
                <a:gd name="connsiteX19" fmla="*/ 1200289 w 1951169"/>
                <a:gd name="connsiteY19" fmla="*/ 716513 h 5860735"/>
                <a:gd name="connsiteX20" fmla="*/ 1200289 w 1951169"/>
                <a:gd name="connsiteY20" fmla="*/ 2048367 h 5860735"/>
                <a:gd name="connsiteX21" fmla="*/ 1225582 w 1951169"/>
                <a:gd name="connsiteY21" fmla="*/ 2073660 h 5860735"/>
                <a:gd name="connsiteX22" fmla="*/ 1919331 w 1951169"/>
                <a:gd name="connsiteY22" fmla="*/ 2073660 h 5860735"/>
                <a:gd name="connsiteX23" fmla="*/ 1946792 w 1951169"/>
                <a:gd name="connsiteY23" fmla="*/ 2048367 h 5860735"/>
                <a:gd name="connsiteX24" fmla="*/ 1946792 w 1951169"/>
                <a:gd name="connsiteY24" fmla="*/ 745419 h 5860735"/>
                <a:gd name="connsiteX25" fmla="*/ 988551 w 1951169"/>
                <a:gd name="connsiteY25" fmla="*/ 5420 h 5860735"/>
                <a:gd name="connsiteX26" fmla="*/ 31033 w 1951169"/>
                <a:gd name="connsiteY26" fmla="*/ 746142 h 58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1169" h="5860735">
                  <a:moveTo>
                    <a:pt x="31033" y="746142"/>
                  </a:moveTo>
                  <a:cubicBezTo>
                    <a:pt x="-14494" y="1056884"/>
                    <a:pt x="2127" y="1566356"/>
                    <a:pt x="69334" y="1853973"/>
                  </a:cubicBezTo>
                  <a:cubicBezTo>
                    <a:pt x="143044" y="2166160"/>
                    <a:pt x="565798" y="2796315"/>
                    <a:pt x="757302" y="3088991"/>
                  </a:cubicBezTo>
                  <a:cubicBezTo>
                    <a:pt x="948805" y="3381666"/>
                    <a:pt x="1203903" y="3688795"/>
                    <a:pt x="1200289" y="4095650"/>
                  </a:cubicBezTo>
                  <a:cubicBezTo>
                    <a:pt x="1200289" y="5073402"/>
                    <a:pt x="1200289" y="5073402"/>
                    <a:pt x="1200289" y="5073402"/>
                  </a:cubicBezTo>
                  <a:cubicBezTo>
                    <a:pt x="1200289" y="5191196"/>
                    <a:pt x="1104176" y="5285141"/>
                    <a:pt x="988551" y="5285141"/>
                  </a:cubicBezTo>
                  <a:cubicBezTo>
                    <a:pt x="870758" y="5285141"/>
                    <a:pt x="776813" y="5191196"/>
                    <a:pt x="776813" y="5073402"/>
                  </a:cubicBezTo>
                  <a:cubicBezTo>
                    <a:pt x="776813" y="3575338"/>
                    <a:pt x="776813" y="3575338"/>
                    <a:pt x="776813" y="3575338"/>
                  </a:cubicBezTo>
                  <a:cubicBezTo>
                    <a:pt x="776813" y="3562330"/>
                    <a:pt x="763805" y="3550045"/>
                    <a:pt x="749352" y="3550045"/>
                  </a:cubicBezTo>
                  <a:cubicBezTo>
                    <a:pt x="55603" y="3550045"/>
                    <a:pt x="55603" y="3550045"/>
                    <a:pt x="55603" y="3550045"/>
                  </a:cubicBezTo>
                  <a:cubicBezTo>
                    <a:pt x="41150" y="3550045"/>
                    <a:pt x="30310" y="3563053"/>
                    <a:pt x="30310" y="3575338"/>
                  </a:cubicBezTo>
                  <a:cubicBezTo>
                    <a:pt x="30310" y="5118207"/>
                    <a:pt x="30310" y="5118207"/>
                    <a:pt x="30310" y="5118207"/>
                  </a:cubicBezTo>
                  <a:cubicBezTo>
                    <a:pt x="30310" y="5526508"/>
                    <a:pt x="458845" y="5858929"/>
                    <a:pt x="987829" y="5858929"/>
                  </a:cubicBezTo>
                  <a:cubicBezTo>
                    <a:pt x="1515367" y="5858929"/>
                    <a:pt x="1945347" y="5526508"/>
                    <a:pt x="1945347" y="5118207"/>
                  </a:cubicBezTo>
                  <a:cubicBezTo>
                    <a:pt x="1945347" y="4095650"/>
                    <a:pt x="1945347" y="4095650"/>
                    <a:pt x="1945347" y="4095650"/>
                  </a:cubicBezTo>
                  <a:cubicBezTo>
                    <a:pt x="1941734" y="3396119"/>
                    <a:pt x="1750230" y="3293502"/>
                    <a:pt x="1502359" y="2872194"/>
                  </a:cubicBezTo>
                  <a:cubicBezTo>
                    <a:pt x="1324586" y="2570847"/>
                    <a:pt x="887379" y="1949363"/>
                    <a:pt x="815114" y="1636453"/>
                  </a:cubicBezTo>
                  <a:cubicBezTo>
                    <a:pt x="747907" y="1348836"/>
                    <a:pt x="750075" y="1018583"/>
                    <a:pt x="776813" y="716513"/>
                  </a:cubicBezTo>
                  <a:cubicBezTo>
                    <a:pt x="776813" y="600888"/>
                    <a:pt x="870758" y="504775"/>
                    <a:pt x="988551" y="504775"/>
                  </a:cubicBezTo>
                  <a:cubicBezTo>
                    <a:pt x="1104176" y="504775"/>
                    <a:pt x="1200289" y="600888"/>
                    <a:pt x="1200289" y="716513"/>
                  </a:cubicBezTo>
                  <a:cubicBezTo>
                    <a:pt x="1200289" y="2048367"/>
                    <a:pt x="1200289" y="2048367"/>
                    <a:pt x="1200289" y="2048367"/>
                  </a:cubicBezTo>
                  <a:cubicBezTo>
                    <a:pt x="1200289" y="2062820"/>
                    <a:pt x="1211129" y="2073660"/>
                    <a:pt x="1225582" y="2073660"/>
                  </a:cubicBezTo>
                  <a:cubicBezTo>
                    <a:pt x="1919331" y="2073660"/>
                    <a:pt x="1919331" y="2073660"/>
                    <a:pt x="1919331" y="2073660"/>
                  </a:cubicBezTo>
                  <a:cubicBezTo>
                    <a:pt x="1933784" y="2073660"/>
                    <a:pt x="1946792" y="2062820"/>
                    <a:pt x="1946792" y="2048367"/>
                  </a:cubicBezTo>
                  <a:cubicBezTo>
                    <a:pt x="1946792" y="745419"/>
                    <a:pt x="1946792" y="745419"/>
                    <a:pt x="1946792" y="745419"/>
                  </a:cubicBezTo>
                  <a:cubicBezTo>
                    <a:pt x="1946070" y="335673"/>
                    <a:pt x="1516090" y="5420"/>
                    <a:pt x="988551" y="5420"/>
                  </a:cubicBezTo>
                  <a:cubicBezTo>
                    <a:pt x="459567" y="5420"/>
                    <a:pt x="31033" y="335673"/>
                    <a:pt x="31033" y="746142"/>
                  </a:cubicBezTo>
                </a:path>
              </a:pathLst>
            </a:custGeom>
            <a:grpFill/>
            <a:ln w="9525"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60780B84-A019-4B75-9F4C-7897F1FA975A}"/>
                </a:ext>
              </a:extLst>
            </p:cNvPr>
            <p:cNvSpPr/>
            <p:nvPr/>
          </p:nvSpPr>
          <p:spPr bwMode="black">
            <a:xfrm>
              <a:off x="-1583985" y="-2060651"/>
              <a:ext cx="1900585" cy="5687300"/>
            </a:xfrm>
            <a:custGeom>
              <a:avLst/>
              <a:gdLst>
                <a:gd name="connsiteX0" fmla="*/ 777216 w 1900583"/>
                <a:gd name="connsiteY0" fmla="*/ 2935788 h 5687298"/>
                <a:gd name="connsiteX1" fmla="*/ 751923 w 1900583"/>
                <a:gd name="connsiteY1" fmla="*/ 2961081 h 5687298"/>
                <a:gd name="connsiteX2" fmla="*/ 751923 w 1900583"/>
                <a:gd name="connsiteY2" fmla="*/ 5129047 h 5687298"/>
                <a:gd name="connsiteX3" fmla="*/ 777216 w 1900583"/>
                <a:gd name="connsiteY3" fmla="*/ 5154340 h 5687298"/>
                <a:gd name="connsiteX4" fmla="*/ 903680 w 1900583"/>
                <a:gd name="connsiteY4" fmla="*/ 5154340 h 5687298"/>
                <a:gd name="connsiteX5" fmla="*/ 1158778 w 1900583"/>
                <a:gd name="connsiteY5" fmla="*/ 4899243 h 5687298"/>
                <a:gd name="connsiteX6" fmla="*/ 1158778 w 1900583"/>
                <a:gd name="connsiteY6" fmla="*/ 3190162 h 5687298"/>
                <a:gd name="connsiteX7" fmla="*/ 903680 w 1900583"/>
                <a:gd name="connsiteY7" fmla="*/ 2935065 h 5687298"/>
                <a:gd name="connsiteX8" fmla="*/ 777216 w 1900583"/>
                <a:gd name="connsiteY8" fmla="*/ 2935065 h 5687298"/>
                <a:gd name="connsiteX9" fmla="*/ 777216 w 1900583"/>
                <a:gd name="connsiteY9" fmla="*/ 559697 h 5687298"/>
                <a:gd name="connsiteX10" fmla="*/ 751923 w 1900583"/>
                <a:gd name="connsiteY10" fmla="*/ 584990 h 5687298"/>
                <a:gd name="connsiteX11" fmla="*/ 751923 w 1900583"/>
                <a:gd name="connsiteY11" fmla="*/ 2350437 h 5687298"/>
                <a:gd name="connsiteX12" fmla="*/ 777216 w 1900583"/>
                <a:gd name="connsiteY12" fmla="*/ 2375730 h 5687298"/>
                <a:gd name="connsiteX13" fmla="*/ 882001 w 1900583"/>
                <a:gd name="connsiteY13" fmla="*/ 2375730 h 5687298"/>
                <a:gd name="connsiteX14" fmla="*/ 1137098 w 1900583"/>
                <a:gd name="connsiteY14" fmla="*/ 2120632 h 5687298"/>
                <a:gd name="connsiteX15" fmla="*/ 1137098 w 1900583"/>
                <a:gd name="connsiteY15" fmla="*/ 814071 h 5687298"/>
                <a:gd name="connsiteX16" fmla="*/ 882001 w 1900583"/>
                <a:gd name="connsiteY16" fmla="*/ 558974 h 5687298"/>
                <a:gd name="connsiteX17" fmla="*/ 777216 w 1900583"/>
                <a:gd name="connsiteY17" fmla="*/ 558974 h 5687298"/>
                <a:gd name="connsiteX18" fmla="*/ 30713 w 1900583"/>
                <a:gd name="connsiteY18" fmla="*/ 5420 h 5687298"/>
                <a:gd name="connsiteX19" fmla="*/ 1098797 w 1900583"/>
                <a:gd name="connsiteY19" fmla="*/ 5420 h 5687298"/>
                <a:gd name="connsiteX20" fmla="*/ 1895886 w 1900583"/>
                <a:gd name="connsiteY20" fmla="*/ 802509 h 5687298"/>
                <a:gd name="connsiteX21" fmla="*/ 1895886 w 1900583"/>
                <a:gd name="connsiteY21" fmla="*/ 1921179 h 5687298"/>
                <a:gd name="connsiteX22" fmla="*/ 1408094 w 1900583"/>
                <a:gd name="connsiteY22" fmla="*/ 2589636 h 5687298"/>
                <a:gd name="connsiteX23" fmla="*/ 1408094 w 1900583"/>
                <a:gd name="connsiteY23" fmla="*/ 2606257 h 5687298"/>
                <a:gd name="connsiteX24" fmla="*/ 1895886 w 1900583"/>
                <a:gd name="connsiteY24" fmla="*/ 3274713 h 5687298"/>
                <a:gd name="connsiteX25" fmla="*/ 1895886 w 1900583"/>
                <a:gd name="connsiteY25" fmla="*/ 4982348 h 5687298"/>
                <a:gd name="connsiteX26" fmla="*/ 1192743 w 1900583"/>
                <a:gd name="connsiteY26" fmla="*/ 5685492 h 5687298"/>
                <a:gd name="connsiteX27" fmla="*/ 30713 w 1900583"/>
                <a:gd name="connsiteY27" fmla="*/ 5685492 h 5687298"/>
                <a:gd name="connsiteX28" fmla="*/ 5420 w 1900583"/>
                <a:gd name="connsiteY28" fmla="*/ 5660199 h 5687298"/>
                <a:gd name="connsiteX29" fmla="*/ 5420 w 1900583"/>
                <a:gd name="connsiteY29" fmla="*/ 30713 h 5687298"/>
                <a:gd name="connsiteX30" fmla="*/ 30713 w 1900583"/>
                <a:gd name="connsiteY30" fmla="*/ 5420 h 56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0583" h="5687298">
                  <a:moveTo>
                    <a:pt x="777216" y="2935788"/>
                  </a:moveTo>
                  <a:cubicBezTo>
                    <a:pt x="762763" y="2935788"/>
                    <a:pt x="751923" y="2948796"/>
                    <a:pt x="751923" y="2961081"/>
                  </a:cubicBezTo>
                  <a:cubicBezTo>
                    <a:pt x="751923" y="5129047"/>
                    <a:pt x="751923" y="5129047"/>
                    <a:pt x="751923" y="5129047"/>
                  </a:cubicBezTo>
                  <a:cubicBezTo>
                    <a:pt x="751923" y="5142055"/>
                    <a:pt x="762763" y="5154340"/>
                    <a:pt x="777216" y="5154340"/>
                  </a:cubicBezTo>
                  <a:cubicBezTo>
                    <a:pt x="903680" y="5154340"/>
                    <a:pt x="903680" y="5154340"/>
                    <a:pt x="903680" y="5154340"/>
                  </a:cubicBezTo>
                  <a:cubicBezTo>
                    <a:pt x="1044598" y="5154340"/>
                    <a:pt x="1158778" y="5040161"/>
                    <a:pt x="1158778" y="4899243"/>
                  </a:cubicBezTo>
                  <a:cubicBezTo>
                    <a:pt x="1158778" y="3190162"/>
                    <a:pt x="1158778" y="3190162"/>
                    <a:pt x="1158778" y="3190162"/>
                  </a:cubicBezTo>
                  <a:cubicBezTo>
                    <a:pt x="1158778" y="3049245"/>
                    <a:pt x="1044598" y="2935065"/>
                    <a:pt x="903680" y="2935065"/>
                  </a:cubicBezTo>
                  <a:lnTo>
                    <a:pt x="777216" y="2935065"/>
                  </a:lnTo>
                  <a:close/>
                  <a:moveTo>
                    <a:pt x="777216" y="559697"/>
                  </a:moveTo>
                  <a:cubicBezTo>
                    <a:pt x="762763" y="559697"/>
                    <a:pt x="751923" y="570536"/>
                    <a:pt x="751923" y="584990"/>
                  </a:cubicBezTo>
                  <a:cubicBezTo>
                    <a:pt x="751923" y="2350437"/>
                    <a:pt x="751923" y="2350437"/>
                    <a:pt x="751923" y="2350437"/>
                  </a:cubicBezTo>
                  <a:cubicBezTo>
                    <a:pt x="751923" y="2364890"/>
                    <a:pt x="762763" y="2375730"/>
                    <a:pt x="777216" y="2375730"/>
                  </a:cubicBezTo>
                  <a:cubicBezTo>
                    <a:pt x="882001" y="2375730"/>
                    <a:pt x="882001" y="2375730"/>
                    <a:pt x="882001" y="2375730"/>
                  </a:cubicBezTo>
                  <a:cubicBezTo>
                    <a:pt x="1022919" y="2375730"/>
                    <a:pt x="1137098" y="2261550"/>
                    <a:pt x="1137098" y="2120632"/>
                  </a:cubicBezTo>
                  <a:cubicBezTo>
                    <a:pt x="1137098" y="814071"/>
                    <a:pt x="1137098" y="814071"/>
                    <a:pt x="1137098" y="814071"/>
                  </a:cubicBezTo>
                  <a:cubicBezTo>
                    <a:pt x="1137098" y="673154"/>
                    <a:pt x="1022919" y="558974"/>
                    <a:pt x="882001" y="558974"/>
                  </a:cubicBezTo>
                  <a:lnTo>
                    <a:pt x="777216" y="558974"/>
                  </a:lnTo>
                  <a:close/>
                  <a:moveTo>
                    <a:pt x="30713" y="5420"/>
                  </a:moveTo>
                  <a:cubicBezTo>
                    <a:pt x="1098797" y="5420"/>
                    <a:pt x="1098797" y="5420"/>
                    <a:pt x="1098797" y="5420"/>
                  </a:cubicBezTo>
                  <a:cubicBezTo>
                    <a:pt x="1539617" y="5420"/>
                    <a:pt x="1895886" y="361689"/>
                    <a:pt x="1895886" y="802509"/>
                  </a:cubicBezTo>
                  <a:cubicBezTo>
                    <a:pt x="1895886" y="1921179"/>
                    <a:pt x="1895886" y="1921179"/>
                    <a:pt x="1895886" y="1921179"/>
                  </a:cubicBezTo>
                  <a:cubicBezTo>
                    <a:pt x="1895886" y="2235535"/>
                    <a:pt x="1691375" y="2499304"/>
                    <a:pt x="1408094" y="2589636"/>
                  </a:cubicBezTo>
                  <a:cubicBezTo>
                    <a:pt x="1408094" y="2606257"/>
                    <a:pt x="1408094" y="2606257"/>
                    <a:pt x="1408094" y="2606257"/>
                  </a:cubicBezTo>
                  <a:cubicBezTo>
                    <a:pt x="1692098" y="2696589"/>
                    <a:pt x="1895886" y="2962526"/>
                    <a:pt x="1895886" y="3274713"/>
                  </a:cubicBezTo>
                  <a:cubicBezTo>
                    <a:pt x="1895886" y="4982348"/>
                    <a:pt x="1895886" y="4982348"/>
                    <a:pt x="1895886" y="4982348"/>
                  </a:cubicBezTo>
                  <a:cubicBezTo>
                    <a:pt x="1895886" y="5371137"/>
                    <a:pt x="1581531" y="5685492"/>
                    <a:pt x="1192743" y="5685492"/>
                  </a:cubicBezTo>
                  <a:cubicBezTo>
                    <a:pt x="30713" y="5685492"/>
                    <a:pt x="30713" y="5685492"/>
                    <a:pt x="30713" y="5685492"/>
                  </a:cubicBezTo>
                  <a:cubicBezTo>
                    <a:pt x="17705" y="5685492"/>
                    <a:pt x="5420" y="5672484"/>
                    <a:pt x="5420" y="5660199"/>
                  </a:cubicBezTo>
                  <a:cubicBezTo>
                    <a:pt x="5420" y="30713"/>
                    <a:pt x="5420" y="30713"/>
                    <a:pt x="5420" y="30713"/>
                  </a:cubicBezTo>
                  <a:cubicBezTo>
                    <a:pt x="5420" y="16260"/>
                    <a:pt x="18428" y="5420"/>
                    <a:pt x="30713" y="5420"/>
                  </a:cubicBezTo>
                </a:path>
              </a:pathLst>
            </a:custGeom>
            <a:grpFill/>
            <a:ln w="9525"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394554208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Lst>
  <p:hf sldNum="0" hdr="0" ftr="0" dt="0"/>
  <p:txStyles>
    <p:titleStyle>
      <a:lvl1pPr algn="l" defTabSz="914400" rtl="0" eaLnBrk="1" latinLnBrk="0" hangingPunct="1">
        <a:lnSpc>
          <a:spcPts val="4200"/>
        </a:lnSpc>
        <a:spcBef>
          <a:spcPct val="0"/>
        </a:spcBef>
        <a:buNone/>
        <a:defRPr sz="3800" b="1" kern="1200">
          <a:solidFill>
            <a:schemeClr val="tx2"/>
          </a:solidFill>
          <a:latin typeface="+mj-lt"/>
          <a:ea typeface="+mj-ea"/>
          <a:cs typeface="+mj-cs"/>
        </a:defRPr>
      </a:lvl1pPr>
    </p:titleStyle>
    <p:bodyStyle>
      <a:lvl1pPr marL="307975" indent="-307975" algn="l" defTabSz="914400" rtl="0" eaLnBrk="1" latinLnBrk="0" hangingPunct="1">
        <a:lnSpc>
          <a:spcPct val="100000"/>
        </a:lnSpc>
        <a:spcBef>
          <a:spcPts val="600"/>
        </a:spcBef>
        <a:buSzPct val="93000"/>
        <a:buFont typeface="Arial" panose="020B0604020202020204" pitchFamily="34" charset="0"/>
        <a:buChar char="•"/>
        <a:defRPr sz="2000" kern="1200">
          <a:solidFill>
            <a:schemeClr val="tx1"/>
          </a:solidFill>
          <a:latin typeface="+mn-lt"/>
          <a:ea typeface="+mn-ea"/>
          <a:cs typeface="+mn-cs"/>
        </a:defRPr>
      </a:lvl1pPr>
      <a:lvl2pPr marL="627063" indent="-312738" algn="l" defTabSz="914400" rtl="0" eaLnBrk="1" latinLnBrk="0" hangingPunct="1">
        <a:lnSpc>
          <a:spcPct val="100000"/>
        </a:lnSpc>
        <a:spcBef>
          <a:spcPts val="0"/>
        </a:spcBef>
        <a:buSzPct val="93000"/>
        <a:buFont typeface="Arial" panose="020B0604020202020204" pitchFamily="34" charset="0"/>
        <a:buChar char="•"/>
        <a:defRPr sz="2000" kern="1200">
          <a:solidFill>
            <a:schemeClr val="tx1"/>
          </a:solidFill>
          <a:latin typeface="+mn-lt"/>
          <a:ea typeface="+mn-ea"/>
          <a:cs typeface="+mn-cs"/>
        </a:defRPr>
      </a:lvl2pPr>
      <a:lvl3pPr marL="893763" indent="-303213"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buSzPct val="93000"/>
        <a:buFont typeface="Roboto" panose="02000000000000000000" pitchFamily="2" charset="0"/>
        <a:buChar char="&gt;"/>
        <a:defRPr sz="2000" kern="1200">
          <a:solidFill>
            <a:schemeClr val="tx1"/>
          </a:solidFill>
          <a:latin typeface="+mn-lt"/>
          <a:ea typeface="+mn-ea"/>
          <a:cs typeface="+mn-cs"/>
        </a:defRPr>
      </a:lvl4pPr>
      <a:lvl5pPr marL="1447800" indent="-276225" algn="l" defTabSz="914400" rtl="0" eaLnBrk="1" latinLnBrk="0" hangingPunct="1">
        <a:lnSpc>
          <a:spcPct val="100000"/>
        </a:lnSpc>
        <a:spcBef>
          <a:spcPts val="0"/>
        </a:spcBef>
        <a:buSzPct val="93000"/>
        <a:buFont typeface="Roboto" panose="02000000000000000000" pitchFamily="2" charset="0"/>
        <a:buChar char="&gt;"/>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39">
          <p15:clr>
            <a:srgbClr val="F26B43"/>
          </p15:clr>
        </p15:guide>
        <p15:guide id="2" orient="horz" pos="3498">
          <p15:clr>
            <a:srgbClr val="F26B43"/>
          </p15:clr>
        </p15:guide>
        <p15:guide id="3" pos="1164">
          <p15:clr>
            <a:srgbClr val="F26B43"/>
          </p15:clr>
        </p15:guide>
        <p15:guide id="4" orient="horz" pos="1344">
          <p15:clr>
            <a:srgbClr val="F26B43"/>
          </p15:clr>
        </p15:guide>
        <p15:guide id="5" orient="horz" pos="1774">
          <p15:clr>
            <a:srgbClr val="F26B43"/>
          </p15:clr>
        </p15:guide>
        <p15:guide id="6" orient="horz" pos="3997">
          <p15:clr>
            <a:srgbClr val="F26B43"/>
          </p15:clr>
        </p15:guide>
        <p15:guide id="7" pos="4430">
          <p15:clr>
            <a:srgbClr val="F26B43"/>
          </p15:clr>
        </p15:guide>
        <p15:guide id="8" pos="4203">
          <p15:clr>
            <a:srgbClr val="F26B43"/>
          </p15:clr>
        </p15:guide>
        <p15:guide id="9"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1A45DF7-7048-46FB-AD66-BF24D30A3E40}"/>
              </a:ext>
            </a:extLst>
          </p:cNvPr>
          <p:cNvSpPr>
            <a:spLocks noGrp="1"/>
          </p:cNvSpPr>
          <p:nvPr>
            <p:ph type="title"/>
          </p:nvPr>
        </p:nvSpPr>
        <p:spPr>
          <a:xfrm>
            <a:off x="637476" y="513369"/>
            <a:ext cx="10917045" cy="615132"/>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E131834-8E03-4978-B212-13C6890A0921}"/>
              </a:ext>
            </a:extLst>
          </p:cNvPr>
          <p:cNvSpPr>
            <a:spLocks noGrp="1"/>
          </p:cNvSpPr>
          <p:nvPr>
            <p:ph type="body" idx="1"/>
          </p:nvPr>
        </p:nvSpPr>
        <p:spPr>
          <a:xfrm>
            <a:off x="637477" y="1348689"/>
            <a:ext cx="10917046" cy="454410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C2A71F87-070A-4697-A875-4E7925556172}"/>
              </a:ext>
            </a:extLst>
          </p:cNvPr>
          <p:cNvSpPr>
            <a:spLocks noGrp="1"/>
          </p:cNvSpPr>
          <p:nvPr>
            <p:ph type="ftr" sz="quarter" idx="3"/>
          </p:nvPr>
        </p:nvSpPr>
        <p:spPr>
          <a:xfrm>
            <a:off x="5712642" y="6408395"/>
            <a:ext cx="759600" cy="244800"/>
          </a:xfrm>
          <a:prstGeom prst="rect">
            <a:avLst/>
          </a:prstGeom>
        </p:spPr>
        <p:txBody>
          <a:bodyPr vert="horz" wrap="none" lIns="91440" tIns="45720" rIns="91440" bIns="45720" rtlCol="0" anchor="ctr">
            <a:noAutofit/>
          </a:bodyPr>
          <a:lstStyle>
            <a:lvl1pPr algn="ctr">
              <a:defRPr sz="800">
                <a:solidFill>
                  <a:schemeClr val="tx1">
                    <a:tint val="75000"/>
                  </a:schemeClr>
                </a:solidFill>
              </a:defRPr>
            </a:lvl1pPr>
          </a:lstStyle>
          <a:p>
            <a:endParaRPr lang="sv-SE" dirty="0"/>
          </a:p>
        </p:txBody>
      </p:sp>
      <p:sp>
        <p:nvSpPr>
          <p:cNvPr id="4" name="Platshållare för datum 3">
            <a:extLst>
              <a:ext uri="{FF2B5EF4-FFF2-40B4-BE49-F238E27FC236}">
                <a16:creationId xmlns:a16="http://schemas.microsoft.com/office/drawing/2014/main" id="{AB289DA9-C2A7-42BF-8751-81BE147DB09B}"/>
              </a:ext>
            </a:extLst>
          </p:cNvPr>
          <p:cNvSpPr>
            <a:spLocks noGrp="1"/>
          </p:cNvSpPr>
          <p:nvPr>
            <p:ph type="dt" sz="half" idx="2"/>
          </p:nvPr>
        </p:nvSpPr>
        <p:spPr>
          <a:xfrm>
            <a:off x="954000" y="6398058"/>
            <a:ext cx="1226898" cy="246156"/>
          </a:xfrm>
          <a:prstGeom prst="rect">
            <a:avLst/>
          </a:prstGeom>
        </p:spPr>
        <p:txBody>
          <a:bodyPr vert="horz" lIns="91440" tIns="45720" rIns="91440" bIns="45720" rtlCol="0" anchor="ctr"/>
          <a:lstStyle>
            <a:lvl1pPr algn="l">
              <a:defRPr sz="800">
                <a:solidFill>
                  <a:schemeClr val="tx1">
                    <a:tint val="75000"/>
                  </a:schemeClr>
                </a:solidFill>
              </a:defRPr>
            </a:lvl1pPr>
          </a:lstStyle>
          <a:p>
            <a:fld id="{AD23A2C4-4F7D-4515-8E6F-6555B5EFFAEA}" type="datetime1">
              <a:rPr lang="sv-SE" smtClean="0"/>
              <a:pPr/>
              <a:t>2023-07-05</a:t>
            </a:fld>
            <a:endParaRPr lang="sv-SE" dirty="0"/>
          </a:p>
        </p:txBody>
      </p:sp>
      <p:sp>
        <p:nvSpPr>
          <p:cNvPr id="6" name="Platshållare för bildnummer 5">
            <a:extLst>
              <a:ext uri="{FF2B5EF4-FFF2-40B4-BE49-F238E27FC236}">
                <a16:creationId xmlns:a16="http://schemas.microsoft.com/office/drawing/2014/main" id="{9FCAA6E7-82CD-45D9-97CA-8D1756AB982C}"/>
              </a:ext>
            </a:extLst>
          </p:cNvPr>
          <p:cNvSpPr>
            <a:spLocks noGrp="1"/>
          </p:cNvSpPr>
          <p:nvPr>
            <p:ph type="sldNum" sz="quarter" idx="4"/>
          </p:nvPr>
        </p:nvSpPr>
        <p:spPr>
          <a:xfrm>
            <a:off x="11246936" y="189132"/>
            <a:ext cx="506506" cy="246156"/>
          </a:xfrm>
          <a:prstGeom prst="rect">
            <a:avLst/>
          </a:prstGeom>
        </p:spPr>
        <p:txBody>
          <a:bodyPr vert="horz" lIns="91440" tIns="45720" rIns="91440" bIns="45720" rtlCol="0" anchor="ctr"/>
          <a:lstStyle>
            <a:lvl1pPr algn="r">
              <a:defRPr sz="800">
                <a:solidFill>
                  <a:schemeClr val="tx1">
                    <a:tint val="75000"/>
                  </a:schemeClr>
                </a:solidFill>
              </a:defRPr>
            </a:lvl1pPr>
          </a:lstStyle>
          <a:p>
            <a:fld id="{3CB1AAE6-ACE4-4818-9A0C-08527AA3C4AF}" type="slidenum">
              <a:rPr lang="sv-SE" smtClean="0"/>
              <a:pPr/>
              <a:t>‹#›</a:t>
            </a:fld>
            <a:endParaRPr lang="sv-SE" dirty="0"/>
          </a:p>
        </p:txBody>
      </p:sp>
      <p:cxnSp>
        <p:nvCxnSpPr>
          <p:cNvPr id="17" name="Rak koppling 16">
            <a:extLst>
              <a:ext uri="{FF2B5EF4-FFF2-40B4-BE49-F238E27FC236}">
                <a16:creationId xmlns:a16="http://schemas.microsoft.com/office/drawing/2014/main" id="{8E2A7AAA-68B1-4E5D-AB37-3BD288E24AF4}"/>
              </a:ext>
              <a:ext uri="{C183D7F6-B498-43B3-948B-1728B52AA6E4}">
                <adec:decorative xmlns:adec="http://schemas.microsoft.com/office/drawing/2017/decorative" val="1"/>
              </a:ext>
            </a:extLst>
          </p:cNvPr>
          <p:cNvCxnSpPr/>
          <p:nvPr/>
        </p:nvCxnSpPr>
        <p:spPr>
          <a:xfrm>
            <a:off x="431442" y="6214858"/>
            <a:ext cx="11322000" cy="0"/>
          </a:xfrm>
          <a:prstGeom prst="line">
            <a:avLst/>
          </a:prstGeom>
          <a:ln w="12700"/>
        </p:spPr>
        <p:style>
          <a:lnRef idx="1">
            <a:schemeClr val="dk1"/>
          </a:lnRef>
          <a:fillRef idx="0">
            <a:schemeClr val="dk1"/>
          </a:fillRef>
          <a:effectRef idx="0">
            <a:schemeClr val="dk1"/>
          </a:effectRef>
          <a:fontRef idx="minor">
            <a:schemeClr val="tx1"/>
          </a:fontRef>
        </p:style>
      </p:cxnSp>
      <p:pic>
        <p:nvPicPr>
          <p:cNvPr id="7" name="Bildobjekt 6" descr="Solna stad logotyp.">
            <a:extLst>
              <a:ext uri="{FF2B5EF4-FFF2-40B4-BE49-F238E27FC236}">
                <a16:creationId xmlns:a16="http://schemas.microsoft.com/office/drawing/2014/main" id="{48538D95-FB3C-4FDD-8C66-D567D6055CC8}"/>
              </a:ext>
            </a:extLst>
          </p:cNvPr>
          <p:cNvPicPr>
            <a:picLocks noChangeAspect="1"/>
          </p:cNvPicPr>
          <p:nvPr/>
        </p:nvPicPr>
        <p:blipFill>
          <a:blip r:embed="rId32" cstate="hqprint">
            <a:extLst>
              <a:ext uri="{28A0092B-C50C-407E-A947-70E740481C1C}">
                <a14:useLocalDpi xmlns:a14="http://schemas.microsoft.com/office/drawing/2010/main" val="0"/>
              </a:ext>
            </a:extLst>
          </a:blip>
          <a:stretch>
            <a:fillRect/>
          </a:stretch>
        </p:blipFill>
        <p:spPr>
          <a:xfrm>
            <a:off x="11039476" y="6330151"/>
            <a:ext cx="704442" cy="250176"/>
          </a:xfrm>
          <a:prstGeom prst="rect">
            <a:avLst/>
          </a:prstGeom>
        </p:spPr>
      </p:pic>
    </p:spTree>
    <p:extLst>
      <p:ext uri="{BB962C8B-B14F-4D97-AF65-F5344CB8AC3E}">
        <p14:creationId xmlns:p14="http://schemas.microsoft.com/office/powerpoint/2010/main" val="37885927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2pPr>
      <a:lvl3pPr marL="720000" indent="-1296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1008000" indent="-1224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4pPr>
      <a:lvl5pPr marL="1296000" indent="-1224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4542F6-18DE-4E3E-A048-0B260AAAB25B}"/>
              </a:ext>
            </a:extLst>
          </p:cNvPr>
          <p:cNvSpPr>
            <a:spLocks noGrp="1"/>
          </p:cNvSpPr>
          <p:nvPr>
            <p:ph type="ctrTitle"/>
          </p:nvPr>
        </p:nvSpPr>
        <p:spPr/>
        <p:txBody>
          <a:bodyPr/>
          <a:lstStyle/>
          <a:p>
            <a:r>
              <a:rPr lang="en-GB" dirty="0"/>
              <a:t>SCB:s </a:t>
            </a:r>
            <a:r>
              <a:rPr lang="en-GB" dirty="0" err="1"/>
              <a:t>och</a:t>
            </a:r>
            <a:r>
              <a:rPr lang="en-GB" dirty="0"/>
              <a:t> </a:t>
            </a:r>
            <a:r>
              <a:rPr lang="en-GB" dirty="0" err="1"/>
              <a:t>Solnas</a:t>
            </a:r>
            <a:r>
              <a:rPr lang="en-GB" dirty="0"/>
              <a:t> </a:t>
            </a:r>
            <a:r>
              <a:rPr lang="en-GB" dirty="0" err="1"/>
              <a:t>tankar</a:t>
            </a:r>
            <a:r>
              <a:rPr lang="en-GB" dirty="0"/>
              <a:t> </a:t>
            </a:r>
            <a:r>
              <a:rPr lang="en-GB" dirty="0" err="1"/>
              <a:t>och</a:t>
            </a:r>
            <a:r>
              <a:rPr lang="en-GB" dirty="0"/>
              <a:t> planer </a:t>
            </a:r>
            <a:r>
              <a:rPr lang="en-GB" dirty="0" err="1"/>
              <a:t>kring</a:t>
            </a:r>
            <a:r>
              <a:rPr lang="en-GB" dirty="0"/>
              <a:t> RS </a:t>
            </a:r>
          </a:p>
        </p:txBody>
      </p:sp>
      <p:sp>
        <p:nvSpPr>
          <p:cNvPr id="5" name="Platshållare för text 4">
            <a:extLst>
              <a:ext uri="{FF2B5EF4-FFF2-40B4-BE49-F238E27FC236}">
                <a16:creationId xmlns:a16="http://schemas.microsoft.com/office/drawing/2014/main" id="{7DF1DE92-D1FF-4701-8A2E-5217F911EE06}"/>
              </a:ext>
            </a:extLst>
          </p:cNvPr>
          <p:cNvSpPr>
            <a:spLocks noGrp="1"/>
          </p:cNvSpPr>
          <p:nvPr>
            <p:ph type="body" sz="quarter" idx="10"/>
          </p:nvPr>
        </p:nvSpPr>
        <p:spPr>
          <a:xfrm>
            <a:off x="694665" y="3319036"/>
            <a:ext cx="9199562" cy="1391976"/>
          </a:xfrm>
        </p:spPr>
        <p:txBody>
          <a:bodyPr/>
          <a:lstStyle/>
          <a:p>
            <a:r>
              <a:rPr lang="en-GB" dirty="0"/>
              <a:t>21 </a:t>
            </a:r>
            <a:r>
              <a:rPr lang="en-GB" dirty="0" err="1"/>
              <a:t>april</a:t>
            </a:r>
            <a:r>
              <a:rPr lang="en-GB" dirty="0"/>
              <a:t> 2023</a:t>
            </a:r>
          </a:p>
          <a:p>
            <a:r>
              <a:rPr lang="en-GB" dirty="0"/>
              <a:t>Ellen Holmlund, SCB</a:t>
            </a:r>
            <a:br>
              <a:rPr lang="en-GB" dirty="0"/>
            </a:br>
            <a:r>
              <a:rPr lang="en-GB" dirty="0"/>
              <a:t>Henrik Mundt, SCB</a:t>
            </a:r>
            <a:br>
              <a:rPr lang="en-GB" dirty="0"/>
            </a:br>
            <a:r>
              <a:rPr lang="en-GB" dirty="0"/>
              <a:t>Christer Lindberg, </a:t>
            </a:r>
            <a:r>
              <a:rPr lang="en-GB" dirty="0" err="1"/>
              <a:t>ekonomichef</a:t>
            </a:r>
            <a:r>
              <a:rPr lang="en-GB" dirty="0"/>
              <a:t> Solna </a:t>
            </a:r>
            <a:r>
              <a:rPr lang="en-GB" dirty="0" err="1"/>
              <a:t>stad</a:t>
            </a:r>
            <a:br>
              <a:rPr lang="en-GB" dirty="0"/>
            </a:br>
            <a:r>
              <a:rPr lang="en-GB" dirty="0"/>
              <a:t>Lennart Malm, Solna </a:t>
            </a:r>
            <a:r>
              <a:rPr lang="en-GB" dirty="0" err="1"/>
              <a:t>stad</a:t>
            </a:r>
            <a:endParaRPr lang="en-GB" dirty="0"/>
          </a:p>
        </p:txBody>
      </p:sp>
    </p:spTree>
    <p:extLst>
      <p:ext uri="{BB962C8B-B14F-4D97-AF65-F5344CB8AC3E}">
        <p14:creationId xmlns:p14="http://schemas.microsoft.com/office/powerpoint/2010/main" val="324580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CFF676D-3017-4B58-BE68-E9E6B277F250}"/>
              </a:ext>
            </a:extLst>
          </p:cNvPr>
          <p:cNvSpPr>
            <a:spLocks noGrp="1"/>
          </p:cNvSpPr>
          <p:nvPr>
            <p:ph type="body" sz="quarter" idx="14"/>
          </p:nvPr>
        </p:nvSpPr>
        <p:spPr>
          <a:xfrm>
            <a:off x="1860549" y="1749361"/>
            <a:ext cx="8526462" cy="4081171"/>
          </a:xfrm>
        </p:spPr>
        <p:txBody>
          <a:bodyPr/>
          <a:lstStyle/>
          <a:p>
            <a:r>
              <a:rPr lang="sv-SE" dirty="0"/>
              <a:t>Kalkylerad personalomkostnad </a:t>
            </a:r>
          </a:p>
          <a:p>
            <a:r>
              <a:rPr lang="sv-SE" dirty="0"/>
              <a:t>Kalkylerad kapitalkostnad </a:t>
            </a:r>
          </a:p>
          <a:p>
            <a:r>
              <a:rPr lang="sv-SE" dirty="0"/>
              <a:t>Interna köp och övriga interna kostnader</a:t>
            </a:r>
          </a:p>
          <a:p>
            <a:r>
              <a:rPr lang="sv-SE" dirty="0"/>
              <a:t>Interna intäkter </a:t>
            </a:r>
          </a:p>
          <a:p>
            <a:r>
              <a:rPr lang="sv-SE" dirty="0"/>
              <a:t>Utdebitering från gemensam verksamhet </a:t>
            </a:r>
          </a:p>
          <a:p>
            <a:r>
              <a:rPr lang="sv-SE" dirty="0"/>
              <a:t>Förändring anläggningstillgångar</a:t>
            </a:r>
          </a:p>
          <a:p>
            <a:r>
              <a:rPr lang="sv-SE" dirty="0"/>
              <a:t>Investeringsutgifter</a:t>
            </a:r>
          </a:p>
          <a:p>
            <a:endParaRPr lang="sv-SE" dirty="0"/>
          </a:p>
          <a:p>
            <a:pPr>
              <a:buFont typeface="Wingdings" panose="05000000000000000000" pitchFamily="2" charset="2"/>
              <a:buChar char="Ø"/>
            </a:pPr>
            <a:endParaRPr lang="sv-SE" dirty="0"/>
          </a:p>
          <a:p>
            <a:endParaRPr lang="sv-SE" dirty="0"/>
          </a:p>
        </p:txBody>
      </p:sp>
      <p:sp>
        <p:nvSpPr>
          <p:cNvPr id="3" name="Rubrik 2">
            <a:extLst>
              <a:ext uri="{FF2B5EF4-FFF2-40B4-BE49-F238E27FC236}">
                <a16:creationId xmlns:a16="http://schemas.microsoft.com/office/drawing/2014/main" id="{1B58258C-B239-4E1E-A684-DB988003902A}"/>
              </a:ext>
            </a:extLst>
          </p:cNvPr>
          <p:cNvSpPr>
            <a:spLocks noGrp="1"/>
          </p:cNvSpPr>
          <p:nvPr>
            <p:ph type="title"/>
          </p:nvPr>
        </p:nvSpPr>
        <p:spPr>
          <a:xfrm>
            <a:off x="1860549" y="353856"/>
            <a:ext cx="8515350" cy="1049829"/>
          </a:xfrm>
        </p:spPr>
        <p:txBody>
          <a:bodyPr/>
          <a:lstStyle/>
          <a:p>
            <a:r>
              <a:rPr lang="sv-SE" dirty="0"/>
              <a:t>Bestämt redovisningssätt</a:t>
            </a:r>
          </a:p>
        </p:txBody>
      </p:sp>
    </p:spTree>
    <p:extLst>
      <p:ext uri="{BB962C8B-B14F-4D97-AF65-F5344CB8AC3E}">
        <p14:creationId xmlns:p14="http://schemas.microsoft.com/office/powerpoint/2010/main" val="67751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5376E1B-FAB3-473C-8289-52A722797031}"/>
              </a:ext>
            </a:extLst>
          </p:cNvPr>
          <p:cNvSpPr>
            <a:spLocks noGrp="1"/>
          </p:cNvSpPr>
          <p:nvPr>
            <p:ph type="body" sz="quarter" idx="14"/>
          </p:nvPr>
        </p:nvSpPr>
        <p:spPr>
          <a:xfrm>
            <a:off x="1832769" y="2376433"/>
            <a:ext cx="8526462" cy="2732088"/>
          </a:xfrm>
        </p:spPr>
        <p:txBody>
          <a:bodyPr/>
          <a:lstStyle/>
          <a:p>
            <a:r>
              <a:rPr lang="sv-SE" dirty="0"/>
              <a:t>Konto</a:t>
            </a:r>
          </a:p>
          <a:p>
            <a:r>
              <a:rPr lang="sv-SE" dirty="0"/>
              <a:t>Verksamhet</a:t>
            </a:r>
          </a:p>
          <a:p>
            <a:r>
              <a:rPr lang="sv-SE" dirty="0"/>
              <a:t>Motpart</a:t>
            </a:r>
          </a:p>
          <a:p>
            <a:r>
              <a:rPr lang="sv-SE" dirty="0"/>
              <a:t>Blankettlogik</a:t>
            </a:r>
          </a:p>
        </p:txBody>
      </p:sp>
      <p:sp>
        <p:nvSpPr>
          <p:cNvPr id="3" name="Rubrik 2">
            <a:extLst>
              <a:ext uri="{FF2B5EF4-FFF2-40B4-BE49-F238E27FC236}">
                <a16:creationId xmlns:a16="http://schemas.microsoft.com/office/drawing/2014/main" id="{73CFBEC6-172E-468F-88A4-B58A82F08DC5}"/>
              </a:ext>
            </a:extLst>
          </p:cNvPr>
          <p:cNvSpPr>
            <a:spLocks noGrp="1"/>
          </p:cNvSpPr>
          <p:nvPr>
            <p:ph type="title"/>
          </p:nvPr>
        </p:nvSpPr>
        <p:spPr/>
        <p:txBody>
          <a:bodyPr/>
          <a:lstStyle/>
          <a:p>
            <a:r>
              <a:rPr lang="sv-SE" dirty="0"/>
              <a:t>Avsteg från standard</a:t>
            </a:r>
          </a:p>
        </p:txBody>
      </p:sp>
    </p:spTree>
    <p:extLst>
      <p:ext uri="{BB962C8B-B14F-4D97-AF65-F5344CB8AC3E}">
        <p14:creationId xmlns:p14="http://schemas.microsoft.com/office/powerpoint/2010/main" val="281377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EECDDDB-5A16-4E1E-8012-60F5CAA9C6B2}"/>
              </a:ext>
            </a:extLst>
          </p:cNvPr>
          <p:cNvSpPr>
            <a:spLocks noGrp="1"/>
          </p:cNvSpPr>
          <p:nvPr>
            <p:ph type="body" sz="quarter" idx="14"/>
          </p:nvPr>
        </p:nvSpPr>
        <p:spPr>
          <a:xfrm>
            <a:off x="1772577" y="1846386"/>
            <a:ext cx="8987631" cy="4089191"/>
          </a:xfrm>
        </p:spPr>
        <p:txBody>
          <a:bodyPr/>
          <a:lstStyle/>
          <a:p>
            <a:r>
              <a:rPr lang="sv-SE" b="1" dirty="0"/>
              <a:t>Konto</a:t>
            </a:r>
          </a:p>
          <a:p>
            <a:pPr>
              <a:buFont typeface="Wingdings" panose="05000000000000000000" pitchFamily="2" charset="2"/>
              <a:buChar char="Ø"/>
            </a:pPr>
            <a:r>
              <a:rPr lang="sv-SE" dirty="0"/>
              <a:t>5911 Aktivering eget arbete, lön</a:t>
            </a:r>
          </a:p>
          <a:p>
            <a:pPr>
              <a:buFont typeface="Wingdings" panose="05000000000000000000" pitchFamily="2" charset="2"/>
              <a:buChar char="Ø"/>
            </a:pPr>
            <a:r>
              <a:rPr lang="sv-SE" dirty="0"/>
              <a:t>5912 Aktivering eget arbete, sociala avgifter</a:t>
            </a:r>
          </a:p>
          <a:p>
            <a:pPr>
              <a:buFont typeface="Wingdings" panose="05000000000000000000" pitchFamily="2" charset="2"/>
              <a:buChar char="Ø"/>
            </a:pPr>
            <a:endParaRPr lang="sv-SE" dirty="0"/>
          </a:p>
        </p:txBody>
      </p:sp>
      <p:sp>
        <p:nvSpPr>
          <p:cNvPr id="3" name="Rubrik 2">
            <a:extLst>
              <a:ext uri="{FF2B5EF4-FFF2-40B4-BE49-F238E27FC236}">
                <a16:creationId xmlns:a16="http://schemas.microsoft.com/office/drawing/2014/main" id="{25BE0285-9314-4316-A116-1F32A0333191}"/>
              </a:ext>
            </a:extLst>
          </p:cNvPr>
          <p:cNvSpPr>
            <a:spLocks noGrp="1"/>
          </p:cNvSpPr>
          <p:nvPr>
            <p:ph type="title"/>
          </p:nvPr>
        </p:nvSpPr>
        <p:spPr>
          <a:xfrm>
            <a:off x="1772577" y="397508"/>
            <a:ext cx="8515350" cy="1049829"/>
          </a:xfrm>
        </p:spPr>
        <p:txBody>
          <a:bodyPr/>
          <a:lstStyle/>
          <a:p>
            <a:r>
              <a:rPr lang="sv-SE" dirty="0"/>
              <a:t>Avsteg från standard</a:t>
            </a:r>
          </a:p>
        </p:txBody>
      </p:sp>
    </p:spTree>
    <p:extLst>
      <p:ext uri="{BB962C8B-B14F-4D97-AF65-F5344CB8AC3E}">
        <p14:creationId xmlns:p14="http://schemas.microsoft.com/office/powerpoint/2010/main" val="292518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C89559B-F602-487A-B473-0F689AC81B1B}"/>
              </a:ext>
            </a:extLst>
          </p:cNvPr>
          <p:cNvSpPr>
            <a:spLocks noGrp="1"/>
          </p:cNvSpPr>
          <p:nvPr>
            <p:ph type="body" sz="quarter" idx="14"/>
          </p:nvPr>
        </p:nvSpPr>
        <p:spPr>
          <a:xfrm>
            <a:off x="1838325" y="1581317"/>
            <a:ext cx="10082539" cy="4064334"/>
          </a:xfrm>
        </p:spPr>
        <p:txBody>
          <a:bodyPr/>
          <a:lstStyle/>
          <a:p>
            <a:r>
              <a:rPr lang="sv-SE" b="1" dirty="0"/>
              <a:t>Verksamhet</a:t>
            </a:r>
          </a:p>
          <a:p>
            <a:pPr>
              <a:buFont typeface="Wingdings" panose="05000000000000000000" pitchFamily="2" charset="2"/>
              <a:buChar char="Ø"/>
            </a:pPr>
            <a:r>
              <a:rPr lang="sv-SE" dirty="0"/>
              <a:t>93XX. Interna motbokningar till kalkylerade personalomkostnader och interna 	  räntekostnader. </a:t>
            </a:r>
            <a:r>
              <a:rPr lang="sv-SE" u="sng" dirty="0"/>
              <a:t>Kommer inte med i statistiken.</a:t>
            </a:r>
          </a:p>
          <a:p>
            <a:pPr>
              <a:buFont typeface="Wingdings" panose="05000000000000000000" pitchFamily="2" charset="2"/>
              <a:buChar char="Ø"/>
            </a:pPr>
            <a:r>
              <a:rPr lang="sv-SE" dirty="0"/>
              <a:t>94XX. Intäkter i kontogrupp 3XXX som inte ska fördelas på någon annan 	  	  verksamhetskod.</a:t>
            </a:r>
          </a:p>
          <a:p>
            <a:pPr>
              <a:buFont typeface="Wingdings" panose="05000000000000000000" pitchFamily="2" charset="2"/>
              <a:buChar char="Ø"/>
            </a:pPr>
            <a:r>
              <a:rPr lang="sv-SE" dirty="0"/>
              <a:t>95XX. Kostnader i kontogrupp 4XXX-7XXX som inte ska fördelas på någon annan verksamhetskod.</a:t>
            </a:r>
          </a:p>
          <a:p>
            <a:pPr>
              <a:buFont typeface="Wingdings" panose="05000000000000000000" pitchFamily="2" charset="2"/>
              <a:buChar char="Ø"/>
            </a:pPr>
            <a:r>
              <a:rPr lang="sv-SE" dirty="0"/>
              <a:t>Verksamhetskoder tillagda för Förskola, Fritidshem och Förskoleklass som de andra skolformerna (Undervisning, </a:t>
            </a:r>
            <a:r>
              <a:rPr lang="sv-SE" dirty="0" err="1"/>
              <a:t>Lärverktyg</a:t>
            </a:r>
            <a:r>
              <a:rPr lang="sv-SE" dirty="0"/>
              <a:t>, Måltider, Skolskjuts, Elevhälsa, Lokalkostnader, Övrigt). 4070/4250/4350 definieras som kostnader och intäkter som inte avser lokaler.</a:t>
            </a:r>
          </a:p>
          <a:p>
            <a:pPr marL="0" indent="0">
              <a:buNone/>
            </a:pPr>
            <a:endParaRPr lang="sv-SE" dirty="0"/>
          </a:p>
          <a:p>
            <a:pPr marL="0" indent="0">
              <a:buNone/>
            </a:pPr>
            <a:endParaRPr lang="sv-SE" dirty="0"/>
          </a:p>
        </p:txBody>
      </p:sp>
      <p:sp>
        <p:nvSpPr>
          <p:cNvPr id="3" name="Rubrik 2">
            <a:extLst>
              <a:ext uri="{FF2B5EF4-FFF2-40B4-BE49-F238E27FC236}">
                <a16:creationId xmlns:a16="http://schemas.microsoft.com/office/drawing/2014/main" id="{015AD7F3-D961-4EB5-AF89-5F45A49F439A}"/>
              </a:ext>
            </a:extLst>
          </p:cNvPr>
          <p:cNvSpPr>
            <a:spLocks noGrp="1"/>
          </p:cNvSpPr>
          <p:nvPr>
            <p:ph type="title"/>
          </p:nvPr>
        </p:nvSpPr>
        <p:spPr>
          <a:xfrm>
            <a:off x="1838325" y="143703"/>
            <a:ext cx="8515350" cy="1049829"/>
          </a:xfrm>
        </p:spPr>
        <p:txBody>
          <a:bodyPr/>
          <a:lstStyle/>
          <a:p>
            <a:r>
              <a:rPr lang="sv-SE" dirty="0"/>
              <a:t>Avsteg från standard</a:t>
            </a:r>
          </a:p>
        </p:txBody>
      </p:sp>
    </p:spTree>
    <p:extLst>
      <p:ext uri="{BB962C8B-B14F-4D97-AF65-F5344CB8AC3E}">
        <p14:creationId xmlns:p14="http://schemas.microsoft.com/office/powerpoint/2010/main" val="50153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37C99A2-AE0A-4017-8F01-C23CF15526C9}"/>
              </a:ext>
            </a:extLst>
          </p:cNvPr>
          <p:cNvSpPr>
            <a:spLocks noGrp="1"/>
          </p:cNvSpPr>
          <p:nvPr>
            <p:ph type="body" sz="quarter" idx="14"/>
          </p:nvPr>
        </p:nvSpPr>
        <p:spPr>
          <a:xfrm>
            <a:off x="1832769" y="2168024"/>
            <a:ext cx="8526462" cy="2732088"/>
          </a:xfrm>
        </p:spPr>
        <p:txBody>
          <a:bodyPr/>
          <a:lstStyle/>
          <a:p>
            <a:r>
              <a:rPr lang="sv-SE" b="1" dirty="0"/>
              <a:t>Motpart</a:t>
            </a:r>
          </a:p>
          <a:p>
            <a:pPr>
              <a:buFont typeface="Wingdings" panose="05000000000000000000" pitchFamily="2" charset="2"/>
              <a:buChar char="Ø"/>
            </a:pPr>
            <a:r>
              <a:rPr lang="sv-SE" dirty="0"/>
              <a:t>Motpart 810 (Statliga myndigheter som inte är Skolverket, Socialstyrelsen, Migrationsverket, Arbetsförmedlingen eller Försäkringskassan.)</a:t>
            </a:r>
          </a:p>
          <a:p>
            <a:pPr>
              <a:buFont typeface="Wingdings" panose="05000000000000000000" pitchFamily="2" charset="2"/>
              <a:buChar char="Ø"/>
            </a:pPr>
            <a:endParaRPr lang="sv-SE" dirty="0"/>
          </a:p>
        </p:txBody>
      </p:sp>
      <p:sp>
        <p:nvSpPr>
          <p:cNvPr id="3" name="Rubrik 2">
            <a:extLst>
              <a:ext uri="{FF2B5EF4-FFF2-40B4-BE49-F238E27FC236}">
                <a16:creationId xmlns:a16="http://schemas.microsoft.com/office/drawing/2014/main" id="{3FF07A5C-552D-4670-AFE6-DA8FB91CECBB}"/>
              </a:ext>
            </a:extLst>
          </p:cNvPr>
          <p:cNvSpPr>
            <a:spLocks noGrp="1"/>
          </p:cNvSpPr>
          <p:nvPr>
            <p:ph type="title"/>
          </p:nvPr>
        </p:nvSpPr>
        <p:spPr/>
        <p:txBody>
          <a:bodyPr/>
          <a:lstStyle/>
          <a:p>
            <a:r>
              <a:rPr lang="sv-SE" dirty="0"/>
              <a:t>Avsteg från standard</a:t>
            </a:r>
          </a:p>
        </p:txBody>
      </p:sp>
    </p:spTree>
    <p:extLst>
      <p:ext uri="{BB962C8B-B14F-4D97-AF65-F5344CB8AC3E}">
        <p14:creationId xmlns:p14="http://schemas.microsoft.com/office/powerpoint/2010/main" val="115786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CD16ADA-2912-4695-9288-F5B9F32D7B6C}"/>
              </a:ext>
            </a:extLst>
          </p:cNvPr>
          <p:cNvSpPr>
            <a:spLocks noGrp="1"/>
          </p:cNvSpPr>
          <p:nvPr>
            <p:ph type="body" sz="quarter" idx="14"/>
          </p:nvPr>
        </p:nvSpPr>
        <p:spPr>
          <a:xfrm>
            <a:off x="1832769" y="2344487"/>
            <a:ext cx="8526462" cy="2732088"/>
          </a:xfrm>
        </p:spPr>
        <p:txBody>
          <a:bodyPr/>
          <a:lstStyle/>
          <a:p>
            <a:r>
              <a:rPr lang="sv-SE" b="1" dirty="0"/>
              <a:t>Blankettlogik</a:t>
            </a:r>
          </a:p>
          <a:p>
            <a:pPr>
              <a:buFont typeface="Wingdings" panose="05000000000000000000" pitchFamily="2" charset="2"/>
              <a:buChar char="Ø"/>
            </a:pPr>
            <a:r>
              <a:rPr lang="sv-SE" dirty="0"/>
              <a:t>SCB-nyckeln Äldre och IFO. SCB-nyckeln beräknas från lägsta nivå för verksamheterna inom 510, 520, 513, 559, 569 och 585.</a:t>
            </a:r>
          </a:p>
          <a:p>
            <a:pPr>
              <a:buFont typeface="Wingdings" panose="05000000000000000000" pitchFamily="2" charset="2"/>
              <a:buChar char="Ø"/>
            </a:pPr>
            <a:r>
              <a:rPr lang="sv-SE" dirty="0"/>
              <a:t>Rad 064 Övriga Justeringar i Eget kapital används ej.</a:t>
            </a:r>
          </a:p>
          <a:p>
            <a:pPr>
              <a:buFont typeface="Wingdings" panose="05000000000000000000" pitchFamily="2" charset="2"/>
              <a:buChar char="Ø"/>
            </a:pPr>
            <a:r>
              <a:rPr lang="sv-SE" dirty="0"/>
              <a:t>Rad 630 Justeringspost slutavräkning används ej.</a:t>
            </a:r>
          </a:p>
          <a:p>
            <a:pPr>
              <a:buFont typeface="Wingdings" panose="05000000000000000000" pitchFamily="2" charset="2"/>
              <a:buChar char="Ø"/>
            </a:pPr>
            <a:r>
              <a:rPr lang="sv-SE" dirty="0"/>
              <a:t>Konto 80XX-83XX Skatter, bidrag och avgifter är med i filen.</a:t>
            </a:r>
          </a:p>
        </p:txBody>
      </p:sp>
      <p:sp>
        <p:nvSpPr>
          <p:cNvPr id="3" name="Rubrik 2">
            <a:extLst>
              <a:ext uri="{FF2B5EF4-FFF2-40B4-BE49-F238E27FC236}">
                <a16:creationId xmlns:a16="http://schemas.microsoft.com/office/drawing/2014/main" id="{1ACDF62E-58EC-46D5-9E9F-0BF5607A1712}"/>
              </a:ext>
            </a:extLst>
          </p:cNvPr>
          <p:cNvSpPr>
            <a:spLocks noGrp="1"/>
          </p:cNvSpPr>
          <p:nvPr>
            <p:ph type="title"/>
          </p:nvPr>
        </p:nvSpPr>
        <p:spPr/>
        <p:txBody>
          <a:bodyPr/>
          <a:lstStyle/>
          <a:p>
            <a:r>
              <a:rPr lang="sv-SE" dirty="0"/>
              <a:t>Avsteg från standard</a:t>
            </a:r>
          </a:p>
        </p:txBody>
      </p:sp>
    </p:spTree>
    <p:extLst>
      <p:ext uri="{BB962C8B-B14F-4D97-AF65-F5344CB8AC3E}">
        <p14:creationId xmlns:p14="http://schemas.microsoft.com/office/powerpoint/2010/main" val="412452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203E021-7CEB-E7BA-7A68-AC4310359735}"/>
              </a:ext>
            </a:extLst>
          </p:cNvPr>
          <p:cNvSpPr>
            <a:spLocks noGrp="1"/>
          </p:cNvSpPr>
          <p:nvPr>
            <p:ph type="title"/>
          </p:nvPr>
        </p:nvSpPr>
        <p:spPr>
          <a:xfrm>
            <a:off x="1831884" y="338478"/>
            <a:ext cx="8515350" cy="1049829"/>
          </a:xfrm>
        </p:spPr>
        <p:txBody>
          <a:bodyPr/>
          <a:lstStyle/>
          <a:p>
            <a:r>
              <a:rPr lang="sv-SE" dirty="0"/>
              <a:t>Datafilsbeskrivningen</a:t>
            </a:r>
          </a:p>
        </p:txBody>
      </p:sp>
      <p:pic>
        <p:nvPicPr>
          <p:cNvPr id="5" name="Bildobjekt 4">
            <a:extLst>
              <a:ext uri="{FF2B5EF4-FFF2-40B4-BE49-F238E27FC236}">
                <a16:creationId xmlns:a16="http://schemas.microsoft.com/office/drawing/2014/main" id="{A5508D31-EEA0-C81A-3A89-ACAF08CD0249}"/>
              </a:ext>
            </a:extLst>
          </p:cNvPr>
          <p:cNvPicPr>
            <a:picLocks noChangeAspect="1"/>
          </p:cNvPicPr>
          <p:nvPr/>
        </p:nvPicPr>
        <p:blipFill>
          <a:blip r:embed="rId2"/>
          <a:stretch>
            <a:fillRect/>
          </a:stretch>
        </p:blipFill>
        <p:spPr>
          <a:xfrm>
            <a:off x="0" y="1841232"/>
            <a:ext cx="12192000" cy="1658776"/>
          </a:xfrm>
          <a:prstGeom prst="rect">
            <a:avLst/>
          </a:prstGeom>
        </p:spPr>
      </p:pic>
      <p:pic>
        <p:nvPicPr>
          <p:cNvPr id="7" name="Bildobjekt 6">
            <a:extLst>
              <a:ext uri="{FF2B5EF4-FFF2-40B4-BE49-F238E27FC236}">
                <a16:creationId xmlns:a16="http://schemas.microsoft.com/office/drawing/2014/main" id="{E54B8402-A06D-77BF-5C18-7B25089B1C54}"/>
              </a:ext>
            </a:extLst>
          </p:cNvPr>
          <p:cNvPicPr>
            <a:picLocks noChangeAspect="1"/>
          </p:cNvPicPr>
          <p:nvPr/>
        </p:nvPicPr>
        <p:blipFill>
          <a:blip r:embed="rId3"/>
          <a:stretch>
            <a:fillRect/>
          </a:stretch>
        </p:blipFill>
        <p:spPr>
          <a:xfrm>
            <a:off x="-6441" y="4187380"/>
            <a:ext cx="12192000" cy="1351570"/>
          </a:xfrm>
          <a:prstGeom prst="rect">
            <a:avLst/>
          </a:prstGeom>
        </p:spPr>
      </p:pic>
    </p:spTree>
    <p:extLst>
      <p:ext uri="{BB962C8B-B14F-4D97-AF65-F5344CB8AC3E}">
        <p14:creationId xmlns:p14="http://schemas.microsoft.com/office/powerpoint/2010/main" val="300135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06DE9-C17C-4E6B-B063-7C2E9D63AC17}"/>
              </a:ext>
            </a:extLst>
          </p:cNvPr>
          <p:cNvSpPr>
            <a:spLocks noGrp="1"/>
          </p:cNvSpPr>
          <p:nvPr>
            <p:ph type="ctrTitle"/>
          </p:nvPr>
        </p:nvSpPr>
        <p:spPr/>
        <p:txBody>
          <a:bodyPr/>
          <a:lstStyle/>
          <a:p>
            <a:r>
              <a:rPr lang="sv-SE" dirty="0"/>
              <a:t>Förändrat sätt att lämna in RS</a:t>
            </a:r>
          </a:p>
        </p:txBody>
      </p:sp>
      <p:sp>
        <p:nvSpPr>
          <p:cNvPr id="3" name="Platshållare för text 2">
            <a:extLst>
              <a:ext uri="{FF2B5EF4-FFF2-40B4-BE49-F238E27FC236}">
                <a16:creationId xmlns:a16="http://schemas.microsoft.com/office/drawing/2014/main" id="{21D495AE-F9C9-433C-8AEC-9CDC4C99AB2E}"/>
              </a:ext>
            </a:extLst>
          </p:cNvPr>
          <p:cNvSpPr>
            <a:spLocks noGrp="1"/>
          </p:cNvSpPr>
          <p:nvPr>
            <p:ph type="body" sz="quarter" idx="4294967295"/>
          </p:nvPr>
        </p:nvSpPr>
        <p:spPr>
          <a:xfrm>
            <a:off x="0" y="3070225"/>
            <a:ext cx="9199563" cy="1392238"/>
          </a:xfrm>
        </p:spPr>
        <p:txBody>
          <a:bodyPr/>
          <a:lstStyle/>
          <a:p>
            <a:endParaRPr lang="sv-SE" dirty="0"/>
          </a:p>
        </p:txBody>
      </p:sp>
    </p:spTree>
    <p:extLst>
      <p:ext uri="{BB962C8B-B14F-4D97-AF65-F5344CB8AC3E}">
        <p14:creationId xmlns:p14="http://schemas.microsoft.com/office/powerpoint/2010/main" val="219366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D603CCD-3664-87AC-E472-FCEA3C7C5EF8}"/>
              </a:ext>
            </a:extLst>
          </p:cNvPr>
          <p:cNvSpPr>
            <a:spLocks noGrp="1"/>
          </p:cNvSpPr>
          <p:nvPr>
            <p:ph type="body" sz="quarter" idx="14"/>
          </p:nvPr>
        </p:nvSpPr>
        <p:spPr/>
        <p:txBody>
          <a:bodyPr/>
          <a:lstStyle/>
          <a:p>
            <a:r>
              <a:rPr lang="sv-SE" dirty="0"/>
              <a:t>Filen innehåller inte någon bakgrundsinformation </a:t>
            </a:r>
          </a:p>
          <a:p>
            <a:pPr lvl="1"/>
            <a:r>
              <a:rPr lang="sv-SE" dirty="0"/>
              <a:t>Inga befolkningssiffror </a:t>
            </a:r>
          </a:p>
          <a:p>
            <a:pPr lvl="1"/>
            <a:r>
              <a:rPr lang="sv-SE" dirty="0"/>
              <a:t>Skatter, bidrag, och finansiella poster med belopp avseende allmän kommunalskatt är inte med.</a:t>
            </a:r>
          </a:p>
          <a:p>
            <a:pPr lvl="1"/>
            <a:r>
              <a:rPr lang="sv-SE" dirty="0"/>
              <a:t>Slutavräkningsprognos för året innan är inte med</a:t>
            </a:r>
          </a:p>
          <a:p>
            <a:pPr marL="0" indent="0">
              <a:buNone/>
            </a:pPr>
            <a:r>
              <a:rPr lang="sv-SE" dirty="0"/>
              <a:t>Osv … </a:t>
            </a:r>
          </a:p>
        </p:txBody>
      </p:sp>
      <p:sp>
        <p:nvSpPr>
          <p:cNvPr id="3" name="Rubrik 2">
            <a:extLst>
              <a:ext uri="{FF2B5EF4-FFF2-40B4-BE49-F238E27FC236}">
                <a16:creationId xmlns:a16="http://schemas.microsoft.com/office/drawing/2014/main" id="{3B7A6430-9D80-F318-B92D-4B1B77B913D8}"/>
              </a:ext>
            </a:extLst>
          </p:cNvPr>
          <p:cNvSpPr>
            <a:spLocks noGrp="1"/>
          </p:cNvSpPr>
          <p:nvPr>
            <p:ph type="title"/>
          </p:nvPr>
        </p:nvSpPr>
        <p:spPr/>
        <p:txBody>
          <a:bodyPr/>
          <a:lstStyle/>
          <a:p>
            <a:r>
              <a:rPr lang="sv-SE" dirty="0"/>
              <a:t>Förtyckta uppgifter</a:t>
            </a:r>
          </a:p>
        </p:txBody>
      </p:sp>
    </p:spTree>
    <p:extLst>
      <p:ext uri="{BB962C8B-B14F-4D97-AF65-F5344CB8AC3E}">
        <p14:creationId xmlns:p14="http://schemas.microsoft.com/office/powerpoint/2010/main" val="242033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A120422-6DF6-77F5-D545-9CE62BD592B2}"/>
              </a:ext>
            </a:extLst>
          </p:cNvPr>
          <p:cNvSpPr>
            <a:spLocks noGrp="1"/>
          </p:cNvSpPr>
          <p:nvPr>
            <p:ph type="body" sz="quarter" idx="14"/>
          </p:nvPr>
        </p:nvSpPr>
        <p:spPr>
          <a:xfrm>
            <a:off x="1850322" y="1966386"/>
            <a:ext cx="8526462" cy="3719305"/>
          </a:xfrm>
        </p:spPr>
        <p:txBody>
          <a:bodyPr/>
          <a:lstStyle/>
          <a:p>
            <a:r>
              <a:rPr lang="sv-SE" dirty="0"/>
              <a:t>Gör klart bokslutet, sen ta fram uppgifterna </a:t>
            </a:r>
          </a:p>
          <a:p>
            <a:pPr lvl="1">
              <a:buFont typeface="Courier New" panose="02070309020205020404" pitchFamily="49" charset="0"/>
              <a:buChar char="o"/>
            </a:pPr>
            <a:r>
              <a:rPr lang="sv-SE" dirty="0"/>
              <a:t>Det nya flödet vid inlämning av uppgifter för filen inte är satt än.</a:t>
            </a:r>
          </a:p>
          <a:p>
            <a:r>
              <a:rPr lang="sv-SE" dirty="0"/>
              <a:t>SCB har behov att säkerställa att filen är ett alternativ som skulle fungera för flera, helst alla kommuner.  </a:t>
            </a:r>
            <a:br>
              <a:rPr lang="sv-SE" dirty="0"/>
            </a:br>
            <a:endParaRPr lang="sv-SE" dirty="0"/>
          </a:p>
          <a:p>
            <a:r>
              <a:rPr lang="sv-SE" dirty="0"/>
              <a:t>När vi är klar med testet med filen kommer vi att jobba vidare med: </a:t>
            </a:r>
          </a:p>
          <a:p>
            <a:pPr lvl="1">
              <a:buFont typeface="Courier New" panose="02070309020205020404" pitchFamily="49" charset="0"/>
              <a:buChar char="o"/>
            </a:pPr>
            <a:r>
              <a:rPr lang="sv-SE" dirty="0"/>
              <a:t>Flödet i stort, hur uppgifterna ska skickas in till oss.</a:t>
            </a:r>
          </a:p>
          <a:p>
            <a:pPr lvl="1">
              <a:buFont typeface="Courier New" panose="02070309020205020404" pitchFamily="49" charset="0"/>
              <a:buChar char="o"/>
            </a:pPr>
            <a:r>
              <a:rPr lang="sv-SE" dirty="0"/>
              <a:t>Vilka uppgifter som SCB har behov att få kommentarer på och hur kommentarerna ska lämnas in. </a:t>
            </a:r>
          </a:p>
          <a:p>
            <a:pPr lvl="1">
              <a:buFont typeface="Courier New" panose="02070309020205020404" pitchFamily="49" charset="0"/>
              <a:buChar char="o"/>
            </a:pPr>
            <a:r>
              <a:rPr lang="sv-SE" dirty="0"/>
              <a:t>Hur återkopplingen ska se ut på de inlämnade uppgifterna. Det gäller både granskning och bekräftelse över vilka uppgifter som lämnats. </a:t>
            </a:r>
          </a:p>
          <a:p>
            <a:pPr marL="0" indent="0">
              <a:buNone/>
            </a:pPr>
            <a:endParaRPr lang="sv-SE" dirty="0"/>
          </a:p>
        </p:txBody>
      </p:sp>
      <p:sp>
        <p:nvSpPr>
          <p:cNvPr id="3" name="Rubrik 2">
            <a:extLst>
              <a:ext uri="{FF2B5EF4-FFF2-40B4-BE49-F238E27FC236}">
                <a16:creationId xmlns:a16="http://schemas.microsoft.com/office/drawing/2014/main" id="{85495753-116F-47DA-1BF9-AEFFD19A7022}"/>
              </a:ext>
            </a:extLst>
          </p:cNvPr>
          <p:cNvSpPr>
            <a:spLocks noGrp="1"/>
          </p:cNvSpPr>
          <p:nvPr>
            <p:ph type="title"/>
          </p:nvPr>
        </p:nvSpPr>
        <p:spPr>
          <a:xfrm>
            <a:off x="1850322" y="528096"/>
            <a:ext cx="8515350" cy="1049829"/>
          </a:xfrm>
        </p:spPr>
        <p:txBody>
          <a:bodyPr/>
          <a:lstStyle/>
          <a:p>
            <a:r>
              <a:rPr lang="sv-SE" dirty="0"/>
              <a:t>Hur ser flödet ut? </a:t>
            </a:r>
          </a:p>
        </p:txBody>
      </p:sp>
    </p:spTree>
    <p:extLst>
      <p:ext uri="{BB962C8B-B14F-4D97-AF65-F5344CB8AC3E}">
        <p14:creationId xmlns:p14="http://schemas.microsoft.com/office/powerpoint/2010/main" val="416470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E179E24-6EF3-6661-51C1-56F02C7FD91B}"/>
              </a:ext>
            </a:extLst>
          </p:cNvPr>
          <p:cNvSpPr>
            <a:spLocks noGrp="1"/>
          </p:cNvSpPr>
          <p:nvPr>
            <p:ph type="body" sz="quarter" idx="14"/>
          </p:nvPr>
        </p:nvSpPr>
        <p:spPr>
          <a:xfrm>
            <a:off x="1750000" y="2189632"/>
            <a:ext cx="8526462" cy="2732088"/>
          </a:xfrm>
        </p:spPr>
        <p:txBody>
          <a:bodyPr/>
          <a:lstStyle/>
          <a:p>
            <a:r>
              <a:rPr lang="sv-SE" dirty="0"/>
              <a:t>Omvärlden förändras och det ställs högre krav på digitalisering för att kunna följa och beskriva förändringen. </a:t>
            </a:r>
          </a:p>
          <a:p>
            <a:r>
              <a:rPr lang="sv-SE" dirty="0"/>
              <a:t>SCB har det strategiska målet </a:t>
            </a:r>
            <a:r>
              <a:rPr lang="sv-SE" i="1" dirty="0"/>
              <a:t>Smart datafångst och datahantering </a:t>
            </a:r>
            <a:r>
              <a:rPr lang="sv-SE" dirty="0"/>
              <a:t>samt målbilden </a:t>
            </a:r>
            <a:r>
              <a:rPr lang="sv-SE" i="1" dirty="0"/>
              <a:t>Säkrad datatillgång. </a:t>
            </a:r>
          </a:p>
          <a:p>
            <a:r>
              <a:rPr lang="sv-SE" dirty="0"/>
              <a:t>Krav på att minska uppgiftslämnarbördan och på att öka effektivisering. </a:t>
            </a:r>
          </a:p>
        </p:txBody>
      </p:sp>
      <p:sp>
        <p:nvSpPr>
          <p:cNvPr id="3" name="Rubrik 2">
            <a:extLst>
              <a:ext uri="{FF2B5EF4-FFF2-40B4-BE49-F238E27FC236}">
                <a16:creationId xmlns:a16="http://schemas.microsoft.com/office/drawing/2014/main" id="{48913DFE-A565-6D5B-EE11-82B51387E1FB}"/>
              </a:ext>
            </a:extLst>
          </p:cNvPr>
          <p:cNvSpPr>
            <a:spLocks noGrp="1"/>
          </p:cNvSpPr>
          <p:nvPr>
            <p:ph type="title"/>
          </p:nvPr>
        </p:nvSpPr>
        <p:spPr>
          <a:xfrm>
            <a:off x="1855878" y="616945"/>
            <a:ext cx="8515350" cy="1049829"/>
          </a:xfrm>
        </p:spPr>
        <p:txBody>
          <a:bodyPr/>
          <a:lstStyle/>
          <a:p>
            <a:r>
              <a:rPr lang="sv-SE" dirty="0"/>
              <a:t>SCB </a:t>
            </a:r>
          </a:p>
        </p:txBody>
      </p:sp>
    </p:spTree>
    <p:extLst>
      <p:ext uri="{BB962C8B-B14F-4D97-AF65-F5344CB8AC3E}">
        <p14:creationId xmlns:p14="http://schemas.microsoft.com/office/powerpoint/2010/main" val="348824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619FC05-8A2F-AB5B-7E0A-5A68130DD846}"/>
              </a:ext>
            </a:extLst>
          </p:cNvPr>
          <p:cNvSpPr>
            <a:spLocks noGrp="1"/>
          </p:cNvSpPr>
          <p:nvPr>
            <p:ph type="body" sz="quarter" idx="14"/>
          </p:nvPr>
        </p:nvSpPr>
        <p:spPr>
          <a:xfrm>
            <a:off x="1844766" y="2266634"/>
            <a:ext cx="8526462" cy="2732088"/>
          </a:xfrm>
        </p:spPr>
        <p:txBody>
          <a:bodyPr/>
          <a:lstStyle/>
          <a:p>
            <a:r>
              <a:rPr lang="sv-SE" dirty="0"/>
              <a:t>Vi vet att det finns behov av återkoppling på de inlämnade uppgifterna. Hur återkopplingen kommer att se ut är inte bestämt utan behöver utredas mer. </a:t>
            </a:r>
          </a:p>
          <a:p>
            <a:r>
              <a:rPr lang="sv-SE" dirty="0"/>
              <a:t>När i flödet och hur uppgifterna kommer att granskas behöver utredas vidare för att kunna svara på om uppgifterna kommer att granskas och kontrolleras i samma utsträckning. </a:t>
            </a:r>
          </a:p>
          <a:p>
            <a:r>
              <a:rPr lang="sv-SE" dirty="0"/>
              <a:t>Förhoppning om att behov av granskning ska minska, att uppgifterna ska vara mer korrekta.</a:t>
            </a:r>
          </a:p>
        </p:txBody>
      </p:sp>
      <p:sp>
        <p:nvSpPr>
          <p:cNvPr id="3" name="Rubrik 2">
            <a:extLst>
              <a:ext uri="{FF2B5EF4-FFF2-40B4-BE49-F238E27FC236}">
                <a16:creationId xmlns:a16="http://schemas.microsoft.com/office/drawing/2014/main" id="{7BBFF8F7-DBD9-346E-19BC-A64122BEAC5C}"/>
              </a:ext>
            </a:extLst>
          </p:cNvPr>
          <p:cNvSpPr>
            <a:spLocks noGrp="1"/>
          </p:cNvSpPr>
          <p:nvPr>
            <p:ph type="title"/>
          </p:nvPr>
        </p:nvSpPr>
        <p:spPr/>
        <p:txBody>
          <a:bodyPr/>
          <a:lstStyle/>
          <a:p>
            <a:r>
              <a:rPr lang="sv-SE" dirty="0"/>
              <a:t>Hur kommer det att bli med återkoppling och kommentarer?</a:t>
            </a:r>
          </a:p>
        </p:txBody>
      </p:sp>
    </p:spTree>
    <p:extLst>
      <p:ext uri="{BB962C8B-B14F-4D97-AF65-F5344CB8AC3E}">
        <p14:creationId xmlns:p14="http://schemas.microsoft.com/office/powerpoint/2010/main" val="140133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06DE9-C17C-4E6B-B063-7C2E9D63AC17}"/>
              </a:ext>
            </a:extLst>
          </p:cNvPr>
          <p:cNvSpPr>
            <a:spLocks noGrp="1"/>
          </p:cNvSpPr>
          <p:nvPr>
            <p:ph type="ctrTitle"/>
          </p:nvPr>
        </p:nvSpPr>
        <p:spPr/>
        <p:txBody>
          <a:bodyPr/>
          <a:lstStyle/>
          <a:p>
            <a:r>
              <a:rPr lang="sv-SE" dirty="0"/>
              <a:t>Förändrat sätt att lämna in RS – Fil vs Blankett (Solna)</a:t>
            </a:r>
          </a:p>
        </p:txBody>
      </p:sp>
      <p:sp>
        <p:nvSpPr>
          <p:cNvPr id="3" name="Platshållare för text 2">
            <a:extLst>
              <a:ext uri="{FF2B5EF4-FFF2-40B4-BE49-F238E27FC236}">
                <a16:creationId xmlns:a16="http://schemas.microsoft.com/office/drawing/2014/main" id="{21D495AE-F9C9-433C-8AEC-9CDC4C99AB2E}"/>
              </a:ext>
            </a:extLst>
          </p:cNvPr>
          <p:cNvSpPr>
            <a:spLocks noGrp="1"/>
          </p:cNvSpPr>
          <p:nvPr>
            <p:ph type="body" sz="quarter" idx="4294967295"/>
          </p:nvPr>
        </p:nvSpPr>
        <p:spPr>
          <a:xfrm>
            <a:off x="0" y="3070225"/>
            <a:ext cx="9199563" cy="1392238"/>
          </a:xfrm>
        </p:spPr>
        <p:txBody>
          <a:bodyPr/>
          <a:lstStyle/>
          <a:p>
            <a:endParaRPr lang="sv-SE" dirty="0"/>
          </a:p>
        </p:txBody>
      </p:sp>
    </p:spTree>
    <p:extLst>
      <p:ext uri="{BB962C8B-B14F-4D97-AF65-F5344CB8AC3E}">
        <p14:creationId xmlns:p14="http://schemas.microsoft.com/office/powerpoint/2010/main" val="348378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EF13F6-4467-A1A8-CF17-4E3E9B2B926C}"/>
              </a:ext>
            </a:extLst>
          </p:cNvPr>
          <p:cNvSpPr>
            <a:spLocks noGrp="1"/>
          </p:cNvSpPr>
          <p:nvPr>
            <p:ph type="title"/>
          </p:nvPr>
        </p:nvSpPr>
        <p:spPr>
          <a:xfrm>
            <a:off x="489359" y="930765"/>
            <a:ext cx="10917045" cy="615132"/>
          </a:xfrm>
        </p:spPr>
        <p:txBody>
          <a:bodyPr/>
          <a:lstStyle/>
          <a:p>
            <a:pPr>
              <a:lnSpc>
                <a:spcPts val="4200"/>
              </a:lnSpc>
            </a:pPr>
            <a:r>
              <a:rPr lang="sv-SE" sz="3800" dirty="0">
                <a:solidFill>
                  <a:srgbClr val="1D02BC"/>
                </a:solidFill>
                <a:latin typeface="PT Serif" panose="020A0603040505020204" pitchFamily="18" charset="0"/>
              </a:rPr>
              <a:t>RS-insamling på nytt sätt – tidsbesparing i Solna vid RS 2022</a:t>
            </a:r>
          </a:p>
        </p:txBody>
      </p:sp>
      <p:sp>
        <p:nvSpPr>
          <p:cNvPr id="3" name="Platshållare för bildnummer 2">
            <a:extLst>
              <a:ext uri="{FF2B5EF4-FFF2-40B4-BE49-F238E27FC236}">
                <a16:creationId xmlns:a16="http://schemas.microsoft.com/office/drawing/2014/main" id="{5A49EE0F-0D17-2740-2D35-F6ADEC2CE0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1AAE6-ACE4-4818-9A0C-08527AA3C4AF}" type="slidenum">
              <a:rPr kumimoji="0" lang="sv-S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8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4" name="Tabell 4">
            <a:extLst>
              <a:ext uri="{FF2B5EF4-FFF2-40B4-BE49-F238E27FC236}">
                <a16:creationId xmlns:a16="http://schemas.microsoft.com/office/drawing/2014/main" id="{DDDB4B5B-6287-CCA2-A1DA-DF7BF78E3341}"/>
              </a:ext>
            </a:extLst>
          </p:cNvPr>
          <p:cNvGraphicFramePr>
            <a:graphicFrameLocks noGrp="1"/>
          </p:cNvGraphicFramePr>
          <p:nvPr>
            <p:extLst>
              <p:ext uri="{D42A27DB-BD31-4B8C-83A1-F6EECF244321}">
                <p14:modId xmlns:p14="http://schemas.microsoft.com/office/powerpoint/2010/main" val="654944074"/>
              </p:ext>
            </p:extLst>
          </p:nvPr>
        </p:nvGraphicFramePr>
        <p:xfrm>
          <a:off x="445183" y="1852246"/>
          <a:ext cx="11172386" cy="3634740"/>
        </p:xfrm>
        <a:graphic>
          <a:graphicData uri="http://schemas.openxmlformats.org/drawingml/2006/table">
            <a:tbl>
              <a:tblPr firstRow="1" bandRow="1">
                <a:tableStyleId>{5C22544A-7EE6-4342-B048-85BDC9FD1C3A}</a:tableStyleId>
              </a:tblPr>
              <a:tblGrid>
                <a:gridCol w="3555317">
                  <a:extLst>
                    <a:ext uri="{9D8B030D-6E8A-4147-A177-3AD203B41FA5}">
                      <a16:colId xmlns:a16="http://schemas.microsoft.com/office/drawing/2014/main" val="1665025671"/>
                    </a:ext>
                  </a:extLst>
                </a:gridCol>
                <a:gridCol w="4877242">
                  <a:extLst>
                    <a:ext uri="{9D8B030D-6E8A-4147-A177-3AD203B41FA5}">
                      <a16:colId xmlns:a16="http://schemas.microsoft.com/office/drawing/2014/main" val="1006893788"/>
                    </a:ext>
                  </a:extLst>
                </a:gridCol>
                <a:gridCol w="2739827">
                  <a:extLst>
                    <a:ext uri="{9D8B030D-6E8A-4147-A177-3AD203B41FA5}">
                      <a16:colId xmlns:a16="http://schemas.microsoft.com/office/drawing/2014/main" val="2541238659"/>
                    </a:ext>
                  </a:extLst>
                </a:gridCol>
              </a:tblGrid>
              <a:tr h="384097">
                <a:tc>
                  <a:txBody>
                    <a:bodyPr/>
                    <a:lstStyle/>
                    <a:p>
                      <a:r>
                        <a:rPr lang="sv-SE" sz="1600" dirty="0">
                          <a:latin typeface="+mn-lt"/>
                        </a:rPr>
                        <a:t>Moment</a:t>
                      </a:r>
                    </a:p>
                  </a:txBody>
                  <a:tcPr/>
                </a:tc>
                <a:tc>
                  <a:txBody>
                    <a:bodyPr/>
                    <a:lstStyle/>
                    <a:p>
                      <a:r>
                        <a:rPr lang="sv-SE" sz="1600" dirty="0">
                          <a:latin typeface="+mn-lt"/>
                        </a:rPr>
                        <a:t>Hur effektivare?</a:t>
                      </a:r>
                    </a:p>
                  </a:txBody>
                  <a:tcPr/>
                </a:tc>
                <a:tc>
                  <a:txBody>
                    <a:bodyPr/>
                    <a:lstStyle/>
                    <a:p>
                      <a:r>
                        <a:rPr lang="sv-SE" sz="1600" dirty="0">
                          <a:latin typeface="+mn-lt"/>
                        </a:rPr>
                        <a:t>Sparad/minskad arbetsinsats</a:t>
                      </a:r>
                    </a:p>
                  </a:txBody>
                  <a:tcPr/>
                </a:tc>
                <a:extLst>
                  <a:ext uri="{0D108BD9-81ED-4DB2-BD59-A6C34878D82A}">
                    <a16:rowId xmlns:a16="http://schemas.microsoft.com/office/drawing/2014/main" val="1587590047"/>
                  </a:ext>
                </a:extLst>
              </a:tr>
              <a:tr h="536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u="none" strike="noStrike" dirty="0">
                          <a:solidFill>
                            <a:srgbClr val="000000"/>
                          </a:solidFill>
                          <a:effectLst/>
                          <a:latin typeface="+mn-lt"/>
                        </a:rPr>
                        <a:t>Omföring/fördelningar</a:t>
                      </a:r>
                    </a:p>
                    <a:p>
                      <a:endParaRPr lang="sv-SE" sz="16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dirty="0"/>
                        <a:t>Enklare att göra samt stöttas av sambandskontroller m.m.</a:t>
                      </a:r>
                    </a:p>
                    <a:p>
                      <a:pPr algn="l" fontAlgn="b"/>
                      <a:endParaRPr lang="sv-SE" sz="1600" b="0" i="0" u="none" strike="noStrike" dirty="0">
                        <a:solidFill>
                          <a:srgbClr val="000000"/>
                        </a:solidFill>
                        <a:effectLst/>
                        <a:latin typeface="+mn-lt"/>
                      </a:endParaRPr>
                    </a:p>
                  </a:txBody>
                  <a:tcPr marL="108000" marR="7620" marT="7620" marB="0"/>
                </a:tc>
                <a:tc>
                  <a:txBody>
                    <a:bodyPr/>
                    <a:lstStyle/>
                    <a:p>
                      <a:pPr algn="ctr"/>
                      <a:r>
                        <a:rPr lang="sv-SE" sz="1600" dirty="0">
                          <a:latin typeface="+mn-lt"/>
                        </a:rPr>
                        <a:t>20 %</a:t>
                      </a:r>
                    </a:p>
                  </a:txBody>
                  <a:tcPr/>
                </a:tc>
                <a:extLst>
                  <a:ext uri="{0D108BD9-81ED-4DB2-BD59-A6C34878D82A}">
                    <a16:rowId xmlns:a16="http://schemas.microsoft.com/office/drawing/2014/main" val="2646619172"/>
                  </a:ext>
                </a:extLst>
              </a:tr>
              <a:tr h="536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u="none" strike="noStrike" dirty="0">
                          <a:solidFill>
                            <a:srgbClr val="000000"/>
                          </a:solidFill>
                          <a:effectLst/>
                          <a:latin typeface="+mn-lt"/>
                        </a:rPr>
                        <a:t>Intern avstämning</a:t>
                      </a:r>
                    </a:p>
                    <a:p>
                      <a:endParaRPr lang="sv-SE" sz="16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dirty="0"/>
                        <a:t>Underlättas massor med följsamhet till Kommun-Bas och SCB-definitioner (konto, verksamhet, motpart)</a:t>
                      </a:r>
                      <a:endParaRPr lang="sv-SE" sz="1600" b="0" i="0" u="none" strike="noStrike" dirty="0">
                        <a:solidFill>
                          <a:srgbClr val="000000"/>
                        </a:solidFill>
                        <a:effectLst/>
                        <a:latin typeface="+mn-lt"/>
                      </a:endParaRPr>
                    </a:p>
                  </a:txBody>
                  <a:tcPr marL="108000" marR="7620" marT="7620" marB="0"/>
                </a:tc>
                <a:tc>
                  <a:txBody>
                    <a:bodyPr/>
                    <a:lstStyle/>
                    <a:p>
                      <a:pPr algn="ctr"/>
                      <a:r>
                        <a:rPr lang="sv-SE" sz="1600" dirty="0">
                          <a:latin typeface="+mn-lt"/>
                        </a:rPr>
                        <a:t>90 %</a:t>
                      </a:r>
                    </a:p>
                  </a:txBody>
                  <a:tcPr/>
                </a:tc>
                <a:extLst>
                  <a:ext uri="{0D108BD9-81ED-4DB2-BD59-A6C34878D82A}">
                    <a16:rowId xmlns:a16="http://schemas.microsoft.com/office/drawing/2014/main" val="1288075346"/>
                  </a:ext>
                </a:extLst>
              </a:tr>
              <a:tr h="384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u="none" strike="noStrike" dirty="0">
                          <a:solidFill>
                            <a:srgbClr val="000000"/>
                          </a:solidFill>
                          <a:effectLst/>
                          <a:latin typeface="+mn-lt"/>
                        </a:rPr>
                        <a:t>Arbetsinsats kopplad till SCB:s blankett</a:t>
                      </a:r>
                      <a:endParaRPr lang="sv-SE" sz="16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dirty="0"/>
                        <a:t>Ingen insats</a:t>
                      </a:r>
                      <a:endParaRPr lang="sv-SE" sz="1600" b="0" i="0" u="none" strike="noStrike" dirty="0">
                        <a:solidFill>
                          <a:srgbClr val="000000"/>
                        </a:solidFill>
                        <a:effectLst/>
                        <a:latin typeface="+mn-lt"/>
                      </a:endParaRPr>
                    </a:p>
                  </a:txBody>
                  <a:tcPr marL="108000" marR="7620" marT="7620" marB="0"/>
                </a:tc>
                <a:tc>
                  <a:txBody>
                    <a:bodyPr/>
                    <a:lstStyle/>
                    <a:p>
                      <a:pPr algn="ctr"/>
                      <a:r>
                        <a:rPr lang="sv-SE" sz="1600" dirty="0">
                          <a:latin typeface="+mn-lt"/>
                        </a:rPr>
                        <a:t>100 %</a:t>
                      </a:r>
                    </a:p>
                  </a:txBody>
                  <a:tcPr/>
                </a:tc>
                <a:extLst>
                  <a:ext uri="{0D108BD9-81ED-4DB2-BD59-A6C34878D82A}">
                    <a16:rowId xmlns:a16="http://schemas.microsoft.com/office/drawing/2014/main" val="3171135121"/>
                  </a:ext>
                </a:extLst>
              </a:tr>
              <a:tr h="384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u="none" strike="noStrike" dirty="0">
                          <a:solidFill>
                            <a:srgbClr val="000000"/>
                          </a:solidFill>
                          <a:effectLst/>
                          <a:latin typeface="+mn-lt"/>
                        </a:rPr>
                        <a:t>Hantera/svara på SCB:s kontrollfrågor</a:t>
                      </a:r>
                      <a:endParaRPr lang="sv-SE" sz="1600"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dirty="0"/>
                        <a:t>Förenklas avsevärt eftersom facit finns i fil</a:t>
                      </a:r>
                      <a:endParaRPr lang="sv-SE" sz="1600" b="0" i="0" u="none" strike="noStrike" dirty="0">
                        <a:solidFill>
                          <a:srgbClr val="000000"/>
                        </a:solidFill>
                        <a:effectLst/>
                        <a:latin typeface="+mn-lt"/>
                      </a:endParaRPr>
                    </a:p>
                  </a:txBody>
                  <a:tcPr marL="108000" marR="7620" marT="7620" marB="0"/>
                </a:tc>
                <a:tc>
                  <a:txBody>
                    <a:bodyPr/>
                    <a:lstStyle/>
                    <a:p>
                      <a:pPr algn="ctr"/>
                      <a:r>
                        <a:rPr lang="sv-SE" sz="1600" dirty="0">
                          <a:latin typeface="+mn-lt"/>
                        </a:rPr>
                        <a:t>90 %</a:t>
                      </a:r>
                    </a:p>
                  </a:txBody>
                  <a:tcPr/>
                </a:tc>
                <a:extLst>
                  <a:ext uri="{0D108BD9-81ED-4DB2-BD59-A6C34878D82A}">
                    <a16:rowId xmlns:a16="http://schemas.microsoft.com/office/drawing/2014/main" val="1934682169"/>
                  </a:ext>
                </a:extLst>
              </a:tr>
              <a:tr h="536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i="0" u="none" strike="noStrike" dirty="0">
                          <a:solidFill>
                            <a:srgbClr val="000000"/>
                          </a:solidFill>
                          <a:effectLst/>
                          <a:latin typeface="+mn-lt"/>
                        </a:rPr>
                        <a:t>Totalt</a:t>
                      </a:r>
                    </a:p>
                    <a:p>
                      <a:endParaRPr lang="sv-SE" sz="1600" b="1" dirty="0">
                        <a:latin typeface="+mn-lt"/>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b="1" dirty="0"/>
                        <a:t>Processtid utöver nödvändiga omföringar och fördelningar minimeras</a:t>
                      </a:r>
                      <a:endParaRPr lang="sv-SE" sz="1600" b="1" i="0" u="none" strike="noStrike" dirty="0">
                        <a:solidFill>
                          <a:srgbClr val="000000"/>
                        </a:solidFill>
                        <a:effectLst/>
                        <a:latin typeface="+mn-lt"/>
                      </a:endParaRPr>
                    </a:p>
                  </a:txBody>
                  <a:tcPr marL="108000" marR="7620" marT="7620" marB="0"/>
                </a:tc>
                <a:tc>
                  <a:txBody>
                    <a:bodyPr/>
                    <a:lstStyle/>
                    <a:p>
                      <a:pPr algn="ctr"/>
                      <a:r>
                        <a:rPr lang="sv-SE" sz="1600" b="1" dirty="0">
                          <a:latin typeface="+mn-lt"/>
                        </a:rPr>
                        <a:t>80 %</a:t>
                      </a:r>
                    </a:p>
                  </a:txBody>
                  <a:tcPr/>
                </a:tc>
                <a:extLst>
                  <a:ext uri="{0D108BD9-81ED-4DB2-BD59-A6C34878D82A}">
                    <a16:rowId xmlns:a16="http://schemas.microsoft.com/office/drawing/2014/main" val="3734565323"/>
                  </a:ext>
                </a:extLst>
              </a:tr>
            </a:tbl>
          </a:graphicData>
        </a:graphic>
      </p:graphicFrame>
    </p:spTree>
    <p:extLst>
      <p:ext uri="{BB962C8B-B14F-4D97-AF65-F5344CB8AC3E}">
        <p14:creationId xmlns:p14="http://schemas.microsoft.com/office/powerpoint/2010/main" val="226415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06DE9-C17C-4E6B-B063-7C2E9D63AC17}"/>
              </a:ext>
            </a:extLst>
          </p:cNvPr>
          <p:cNvSpPr>
            <a:spLocks noGrp="1"/>
          </p:cNvSpPr>
          <p:nvPr>
            <p:ph type="ctrTitle"/>
          </p:nvPr>
        </p:nvSpPr>
        <p:spPr/>
        <p:txBody>
          <a:bodyPr/>
          <a:lstStyle/>
          <a:p>
            <a:r>
              <a:rPr lang="sv-SE" dirty="0"/>
              <a:t>Referensgrupp</a:t>
            </a:r>
          </a:p>
        </p:txBody>
      </p:sp>
      <p:sp>
        <p:nvSpPr>
          <p:cNvPr id="3" name="Platshållare för text 2">
            <a:extLst>
              <a:ext uri="{FF2B5EF4-FFF2-40B4-BE49-F238E27FC236}">
                <a16:creationId xmlns:a16="http://schemas.microsoft.com/office/drawing/2014/main" id="{21D495AE-F9C9-433C-8AEC-9CDC4C99AB2E}"/>
              </a:ext>
            </a:extLst>
          </p:cNvPr>
          <p:cNvSpPr>
            <a:spLocks noGrp="1"/>
          </p:cNvSpPr>
          <p:nvPr>
            <p:ph type="body" sz="quarter" idx="4294967295"/>
          </p:nvPr>
        </p:nvSpPr>
        <p:spPr>
          <a:xfrm>
            <a:off x="0" y="3070225"/>
            <a:ext cx="9199563" cy="1392238"/>
          </a:xfrm>
        </p:spPr>
        <p:txBody>
          <a:bodyPr/>
          <a:lstStyle/>
          <a:p>
            <a:endParaRPr lang="sv-SE" dirty="0"/>
          </a:p>
        </p:txBody>
      </p:sp>
    </p:spTree>
    <p:extLst>
      <p:ext uri="{BB962C8B-B14F-4D97-AF65-F5344CB8AC3E}">
        <p14:creationId xmlns:p14="http://schemas.microsoft.com/office/powerpoint/2010/main" val="117540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F9171D7-BC70-A585-0BC3-D1368A14DC48}"/>
              </a:ext>
            </a:extLst>
          </p:cNvPr>
          <p:cNvSpPr>
            <a:spLocks noGrp="1"/>
          </p:cNvSpPr>
          <p:nvPr>
            <p:ph type="body" sz="quarter" idx="14"/>
          </p:nvPr>
        </p:nvSpPr>
        <p:spPr>
          <a:xfrm>
            <a:off x="1844766" y="2411013"/>
            <a:ext cx="8526462" cy="2732088"/>
          </a:xfrm>
        </p:spPr>
        <p:txBody>
          <a:bodyPr/>
          <a:lstStyle/>
          <a:p>
            <a:r>
              <a:rPr lang="sv-SE" dirty="0"/>
              <a:t>Tid att träffas i en referensgrupp och tid till en kontinuerlig kontakt med SCB</a:t>
            </a:r>
          </a:p>
          <a:p>
            <a:r>
              <a:rPr lang="sv-SE" dirty="0"/>
              <a:t>Testa datafilsbeskrivningen</a:t>
            </a:r>
          </a:p>
          <a:p>
            <a:r>
              <a:rPr lang="sv-SE" dirty="0"/>
              <a:t>Vi har behov av att spika ett leveransformat på datafilsbeskrivningen </a:t>
            </a:r>
          </a:p>
          <a:p>
            <a:r>
              <a:rPr lang="sv-SE" dirty="0"/>
              <a:t>Stötta SCB med att ge oss er syn på behov av återkoppling av inlämnade uppgifter</a:t>
            </a:r>
          </a:p>
          <a:p>
            <a:endParaRPr lang="sv-SE" dirty="0"/>
          </a:p>
          <a:p>
            <a:endParaRPr lang="sv-SE" dirty="0"/>
          </a:p>
        </p:txBody>
      </p:sp>
      <p:sp>
        <p:nvSpPr>
          <p:cNvPr id="3" name="Rubrik 2">
            <a:extLst>
              <a:ext uri="{FF2B5EF4-FFF2-40B4-BE49-F238E27FC236}">
                <a16:creationId xmlns:a16="http://schemas.microsoft.com/office/drawing/2014/main" id="{5C68DE64-B6A5-DDC8-C9F5-16CCDDB05078}"/>
              </a:ext>
            </a:extLst>
          </p:cNvPr>
          <p:cNvSpPr>
            <a:spLocks noGrp="1"/>
          </p:cNvSpPr>
          <p:nvPr>
            <p:ph type="title"/>
          </p:nvPr>
        </p:nvSpPr>
        <p:spPr/>
        <p:txBody>
          <a:bodyPr/>
          <a:lstStyle/>
          <a:p>
            <a:r>
              <a:rPr lang="sv-SE" dirty="0"/>
              <a:t>Vad skulle det innebära att vara med i referensgruppen? </a:t>
            </a:r>
          </a:p>
        </p:txBody>
      </p:sp>
    </p:spTree>
    <p:extLst>
      <p:ext uri="{BB962C8B-B14F-4D97-AF65-F5344CB8AC3E}">
        <p14:creationId xmlns:p14="http://schemas.microsoft.com/office/powerpoint/2010/main" val="108151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Digitalisering på insamlingsområdet </a:t>
            </a:r>
          </a:p>
        </p:txBody>
      </p:sp>
      <p:graphicFrame>
        <p:nvGraphicFramePr>
          <p:cNvPr id="4" name="Platshållare för innehåll 3"/>
          <p:cNvGraphicFramePr>
            <a:graphicFrameLocks noGrp="1"/>
          </p:cNvGraphicFramePr>
          <p:nvPr>
            <p:ph idx="1"/>
          </p:nvPr>
        </p:nvGraphicFramePr>
        <p:xfrm>
          <a:off x="2780371" y="1600201"/>
          <a:ext cx="743042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66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C73B69-F5F4-3860-5EB3-A89B0ACB8F3B}"/>
              </a:ext>
            </a:extLst>
          </p:cNvPr>
          <p:cNvSpPr>
            <a:spLocks noGrp="1"/>
          </p:cNvSpPr>
          <p:nvPr>
            <p:ph type="title"/>
          </p:nvPr>
        </p:nvSpPr>
        <p:spPr/>
        <p:txBody>
          <a:bodyPr/>
          <a:lstStyle/>
          <a:p>
            <a:r>
              <a:rPr lang="sv-SE" dirty="0"/>
              <a:t>Varför detta initiativ för RS?</a:t>
            </a:r>
          </a:p>
        </p:txBody>
      </p:sp>
      <p:sp>
        <p:nvSpPr>
          <p:cNvPr id="3" name="Platshållare för innehåll 2">
            <a:extLst>
              <a:ext uri="{FF2B5EF4-FFF2-40B4-BE49-F238E27FC236}">
                <a16:creationId xmlns:a16="http://schemas.microsoft.com/office/drawing/2014/main" id="{28F830BD-D9B3-A8B8-5999-5EFA09955E26}"/>
              </a:ext>
            </a:extLst>
          </p:cNvPr>
          <p:cNvSpPr>
            <a:spLocks noGrp="1"/>
          </p:cNvSpPr>
          <p:nvPr>
            <p:ph idx="1"/>
          </p:nvPr>
        </p:nvSpPr>
        <p:spPr>
          <a:xfrm>
            <a:off x="1831884" y="2247461"/>
            <a:ext cx="8515350" cy="2733676"/>
          </a:xfrm>
        </p:spPr>
        <p:txBody>
          <a:bodyPr/>
          <a:lstStyle/>
          <a:p>
            <a:r>
              <a:rPr lang="sv-SE" dirty="0"/>
              <a:t>Projekt affärssystem bokföringssystem offentlig sektor </a:t>
            </a:r>
          </a:p>
          <a:p>
            <a:r>
              <a:rPr lang="sv-SE" dirty="0"/>
              <a:t>Vi kom i kontakt med Christer under </a:t>
            </a:r>
            <a:r>
              <a:rPr lang="sv-SE" dirty="0" err="1"/>
              <a:t>Kommek</a:t>
            </a:r>
            <a:r>
              <a:rPr lang="sv-SE" dirty="0"/>
              <a:t> 2022</a:t>
            </a:r>
          </a:p>
          <a:p>
            <a:pPr lvl="1">
              <a:buFont typeface="Courier New" panose="02070309020205020404" pitchFamily="49" charset="0"/>
              <a:buChar char="o"/>
            </a:pPr>
            <a:r>
              <a:rPr lang="sv-SE" dirty="0"/>
              <a:t>Deras resa med standardisering av </a:t>
            </a:r>
            <a:r>
              <a:rPr lang="sv-SE" dirty="0" err="1"/>
              <a:t>kodplan</a:t>
            </a:r>
            <a:endParaRPr lang="sv-SE" dirty="0"/>
          </a:p>
          <a:p>
            <a:r>
              <a:rPr lang="sv-SE" dirty="0"/>
              <a:t>Prioriterat att se över RS Kommun</a:t>
            </a:r>
          </a:p>
          <a:p>
            <a:pPr lvl="1">
              <a:buFont typeface="Courier New" panose="02070309020205020404" pitchFamily="49" charset="0"/>
              <a:buChar char="o"/>
            </a:pPr>
            <a:r>
              <a:rPr lang="sv-SE" dirty="0"/>
              <a:t>Stor undersökning både sett till antalet efterfrågade variabler och uppgiftslämnarbörda (hur lång tid det tar att besvara undersökningen)</a:t>
            </a:r>
          </a:p>
        </p:txBody>
      </p:sp>
    </p:spTree>
    <p:extLst>
      <p:ext uri="{BB962C8B-B14F-4D97-AF65-F5344CB8AC3E}">
        <p14:creationId xmlns:p14="http://schemas.microsoft.com/office/powerpoint/2010/main" val="287429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0C7EB-F193-A1E5-AABF-B0320EC1E028}"/>
              </a:ext>
            </a:extLst>
          </p:cNvPr>
          <p:cNvSpPr>
            <a:spLocks noGrp="1"/>
          </p:cNvSpPr>
          <p:nvPr>
            <p:ph type="title"/>
          </p:nvPr>
        </p:nvSpPr>
        <p:spPr/>
        <p:txBody>
          <a:bodyPr/>
          <a:lstStyle/>
          <a:p>
            <a:r>
              <a:rPr lang="sv-SE" dirty="0"/>
              <a:t>Vad har vi gjort hittills? </a:t>
            </a:r>
          </a:p>
        </p:txBody>
      </p:sp>
      <p:graphicFrame>
        <p:nvGraphicFramePr>
          <p:cNvPr id="5" name="Diagram 4">
            <a:extLst>
              <a:ext uri="{FF2B5EF4-FFF2-40B4-BE49-F238E27FC236}">
                <a16:creationId xmlns:a16="http://schemas.microsoft.com/office/drawing/2014/main" id="{64179CEB-BA64-4BB8-C15C-06602983CC47}"/>
              </a:ext>
            </a:extLst>
          </p:cNvPr>
          <p:cNvGraphicFramePr/>
          <p:nvPr>
            <p:extLst>
              <p:ext uri="{D42A27DB-BD31-4B8C-83A1-F6EECF244321}">
                <p14:modId xmlns:p14="http://schemas.microsoft.com/office/powerpoint/2010/main" val="2920378242"/>
              </p:ext>
            </p:extLst>
          </p:nvPr>
        </p:nvGraphicFramePr>
        <p:xfrm>
          <a:off x="480646" y="281354"/>
          <a:ext cx="11054862" cy="640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96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06DE9-C17C-4E6B-B063-7C2E9D63AC17}"/>
              </a:ext>
            </a:extLst>
          </p:cNvPr>
          <p:cNvSpPr>
            <a:spLocks noGrp="1"/>
          </p:cNvSpPr>
          <p:nvPr>
            <p:ph type="ctrTitle"/>
          </p:nvPr>
        </p:nvSpPr>
        <p:spPr/>
        <p:txBody>
          <a:bodyPr/>
          <a:lstStyle/>
          <a:p>
            <a:r>
              <a:rPr lang="sv-SE" dirty="0"/>
              <a:t>Datafilsbeskrivning</a:t>
            </a:r>
          </a:p>
        </p:txBody>
      </p:sp>
      <p:sp>
        <p:nvSpPr>
          <p:cNvPr id="3" name="Platshållare för text 2">
            <a:extLst>
              <a:ext uri="{FF2B5EF4-FFF2-40B4-BE49-F238E27FC236}">
                <a16:creationId xmlns:a16="http://schemas.microsoft.com/office/drawing/2014/main" id="{21D495AE-F9C9-433C-8AEC-9CDC4C99AB2E}"/>
              </a:ext>
            </a:extLst>
          </p:cNvPr>
          <p:cNvSpPr>
            <a:spLocks noGrp="1"/>
          </p:cNvSpPr>
          <p:nvPr>
            <p:ph type="body" sz="quarter" idx="4294967295"/>
          </p:nvPr>
        </p:nvSpPr>
        <p:spPr>
          <a:xfrm>
            <a:off x="0" y="3070225"/>
            <a:ext cx="9199563" cy="1392238"/>
          </a:xfrm>
        </p:spPr>
        <p:txBody>
          <a:bodyPr/>
          <a:lstStyle/>
          <a:p>
            <a:endParaRPr lang="sv-SE" dirty="0"/>
          </a:p>
        </p:txBody>
      </p:sp>
    </p:spTree>
    <p:extLst>
      <p:ext uri="{BB962C8B-B14F-4D97-AF65-F5344CB8AC3E}">
        <p14:creationId xmlns:p14="http://schemas.microsoft.com/office/powerpoint/2010/main" val="403978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03E278E-12A5-411F-A51F-861DEB840D90}"/>
              </a:ext>
            </a:extLst>
          </p:cNvPr>
          <p:cNvSpPr>
            <a:spLocks noGrp="1"/>
          </p:cNvSpPr>
          <p:nvPr>
            <p:ph type="body" sz="quarter" idx="14"/>
          </p:nvPr>
        </p:nvSpPr>
        <p:spPr>
          <a:xfrm>
            <a:off x="1832769" y="2376993"/>
            <a:ext cx="8526462" cy="2732088"/>
          </a:xfrm>
        </p:spPr>
        <p:txBody>
          <a:bodyPr/>
          <a:lstStyle/>
          <a:p>
            <a:r>
              <a:rPr lang="sv-SE" dirty="0"/>
              <a:t>CSV-fil eller semikolonseparerad textfil</a:t>
            </a:r>
          </a:p>
          <a:p>
            <a:r>
              <a:rPr lang="sv-SE" dirty="0"/>
              <a:t>I testet har vanlig </a:t>
            </a:r>
            <a:r>
              <a:rPr lang="sv-SE" dirty="0" err="1"/>
              <a:t>excelfil</a:t>
            </a:r>
            <a:r>
              <a:rPr lang="sv-SE" dirty="0"/>
              <a:t> används</a:t>
            </a:r>
          </a:p>
          <a:p>
            <a:r>
              <a:rPr lang="sv-SE" i="1" dirty="0"/>
              <a:t>Uttag: </a:t>
            </a:r>
            <a:r>
              <a:rPr lang="sv-SE" dirty="0"/>
              <a:t>Samtliga kombinationer av konto, verksamhet och motpart exklusive intern-interna poster</a:t>
            </a:r>
          </a:p>
        </p:txBody>
      </p:sp>
      <p:sp>
        <p:nvSpPr>
          <p:cNvPr id="3" name="Rubrik 2">
            <a:extLst>
              <a:ext uri="{FF2B5EF4-FFF2-40B4-BE49-F238E27FC236}">
                <a16:creationId xmlns:a16="http://schemas.microsoft.com/office/drawing/2014/main" id="{DFC1D294-98A6-46C8-9704-2C659B8D4A6B}"/>
              </a:ext>
            </a:extLst>
          </p:cNvPr>
          <p:cNvSpPr>
            <a:spLocks noGrp="1"/>
          </p:cNvSpPr>
          <p:nvPr>
            <p:ph type="title"/>
          </p:nvPr>
        </p:nvSpPr>
        <p:spPr/>
        <p:txBody>
          <a:bodyPr/>
          <a:lstStyle/>
          <a:p>
            <a:r>
              <a:rPr lang="sv-SE" dirty="0"/>
              <a:t>Teknisk information	</a:t>
            </a:r>
          </a:p>
        </p:txBody>
      </p:sp>
    </p:spTree>
    <p:extLst>
      <p:ext uri="{BB962C8B-B14F-4D97-AF65-F5344CB8AC3E}">
        <p14:creationId xmlns:p14="http://schemas.microsoft.com/office/powerpoint/2010/main" val="115244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F330ADA-96C7-4C96-A94F-3510A039F896}"/>
              </a:ext>
            </a:extLst>
          </p:cNvPr>
          <p:cNvSpPr>
            <a:spLocks noGrp="1"/>
          </p:cNvSpPr>
          <p:nvPr>
            <p:ph type="body" sz="quarter" idx="14"/>
          </p:nvPr>
        </p:nvSpPr>
        <p:spPr>
          <a:xfrm>
            <a:off x="1832769" y="2266633"/>
            <a:ext cx="8526462" cy="2890903"/>
          </a:xfrm>
        </p:spPr>
        <p:txBody>
          <a:bodyPr/>
          <a:lstStyle/>
          <a:p>
            <a:r>
              <a:rPr lang="sv-SE" dirty="0"/>
              <a:t>Konto (4 positioner)</a:t>
            </a:r>
          </a:p>
          <a:p>
            <a:r>
              <a:rPr lang="sv-SE" dirty="0"/>
              <a:t>Verksamhet (4 positioner)</a:t>
            </a:r>
          </a:p>
          <a:p>
            <a:r>
              <a:rPr lang="sv-SE" dirty="0"/>
              <a:t>Motpart (3 positioner)</a:t>
            </a:r>
          </a:p>
          <a:p>
            <a:r>
              <a:rPr lang="sv-SE" dirty="0"/>
              <a:t>Kategori (D = Drift   P = Investering) </a:t>
            </a:r>
          </a:p>
          <a:p>
            <a:r>
              <a:rPr lang="sv-SE" dirty="0"/>
              <a:t>Belopp (kr)</a:t>
            </a:r>
          </a:p>
          <a:p>
            <a:endParaRPr lang="sv-SE" dirty="0"/>
          </a:p>
          <a:p>
            <a:r>
              <a:rPr lang="sv-SE" dirty="0"/>
              <a:t>Tilläggsinformation i egen fil med uppgifter som inte följer standard.</a:t>
            </a:r>
          </a:p>
          <a:p>
            <a:endParaRPr lang="sv-SE" dirty="0"/>
          </a:p>
          <a:p>
            <a:pPr marL="0" indent="0">
              <a:buNone/>
            </a:pPr>
            <a:endParaRPr lang="sv-SE" dirty="0"/>
          </a:p>
        </p:txBody>
      </p:sp>
      <p:sp>
        <p:nvSpPr>
          <p:cNvPr id="5" name="Rubrik 4">
            <a:extLst>
              <a:ext uri="{FF2B5EF4-FFF2-40B4-BE49-F238E27FC236}">
                <a16:creationId xmlns:a16="http://schemas.microsoft.com/office/drawing/2014/main" id="{ECC9359B-BA92-4A45-A89C-DEEE9C591DA2}"/>
              </a:ext>
            </a:extLst>
          </p:cNvPr>
          <p:cNvSpPr>
            <a:spLocks noGrp="1"/>
          </p:cNvSpPr>
          <p:nvPr>
            <p:ph type="title"/>
          </p:nvPr>
        </p:nvSpPr>
        <p:spPr/>
        <p:txBody>
          <a:bodyPr/>
          <a:lstStyle/>
          <a:p>
            <a:r>
              <a:rPr lang="sv-SE" dirty="0"/>
              <a:t>Filstruktur</a:t>
            </a:r>
          </a:p>
        </p:txBody>
      </p:sp>
      <p:sp>
        <p:nvSpPr>
          <p:cNvPr id="2" name="Rektangel: diagonala rundade hörn 1">
            <a:extLst>
              <a:ext uri="{FF2B5EF4-FFF2-40B4-BE49-F238E27FC236}">
                <a16:creationId xmlns:a16="http://schemas.microsoft.com/office/drawing/2014/main" id="{D72C88EC-4BF5-ADEF-9091-3AF81491872C}"/>
              </a:ext>
            </a:extLst>
          </p:cNvPr>
          <p:cNvSpPr/>
          <p:nvPr/>
        </p:nvSpPr>
        <p:spPr>
          <a:xfrm>
            <a:off x="6805061" y="733925"/>
            <a:ext cx="4793381" cy="22507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Krav på att standarderna följs för att filen ska fungera vilket betyder att årliga uppdateringar måste göras avseende dessa koder.</a:t>
            </a:r>
          </a:p>
          <a:p>
            <a:pPr algn="ctr"/>
            <a:r>
              <a:rPr lang="sv-SE" dirty="0"/>
              <a:t>Det skulle fungera med översättningar/omvandlingstabeller från bokföringen till filen.</a:t>
            </a:r>
          </a:p>
        </p:txBody>
      </p:sp>
    </p:spTree>
    <p:extLst>
      <p:ext uri="{BB962C8B-B14F-4D97-AF65-F5344CB8AC3E}">
        <p14:creationId xmlns:p14="http://schemas.microsoft.com/office/powerpoint/2010/main" val="207796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4A36676-B3E6-4265-B574-0982CFB58AC9}"/>
              </a:ext>
            </a:extLst>
          </p:cNvPr>
          <p:cNvSpPr>
            <a:spLocks noGrp="1"/>
          </p:cNvSpPr>
          <p:nvPr>
            <p:ph type="body" sz="quarter" idx="14"/>
          </p:nvPr>
        </p:nvSpPr>
        <p:spPr>
          <a:xfrm>
            <a:off x="1844766" y="2336464"/>
            <a:ext cx="8526462" cy="2732088"/>
          </a:xfrm>
        </p:spPr>
        <p:txBody>
          <a:bodyPr/>
          <a:lstStyle/>
          <a:p>
            <a:r>
              <a:rPr lang="sv-SE" dirty="0"/>
              <a:t>Koncernuppgifter (71 variabler)</a:t>
            </a:r>
          </a:p>
          <a:p>
            <a:r>
              <a:rPr lang="sv-SE" dirty="0"/>
              <a:t>Balanskravsresultat (10 variabler)</a:t>
            </a:r>
          </a:p>
          <a:p>
            <a:r>
              <a:rPr lang="sv-SE" dirty="0"/>
              <a:t>Förändring anläggningstillgångar (19 variabler)</a:t>
            </a:r>
          </a:p>
          <a:p>
            <a:r>
              <a:rPr lang="sv-SE" dirty="0"/>
              <a:t>Investeringsinkomster (4 variabler)</a:t>
            </a:r>
          </a:p>
          <a:p>
            <a:r>
              <a:rPr lang="sv-SE" dirty="0"/>
              <a:t>Borgen (7 variabler)</a:t>
            </a:r>
          </a:p>
          <a:p>
            <a:r>
              <a:rPr lang="sv-SE" dirty="0"/>
              <a:t>”del av” konton (10 variabler)</a:t>
            </a:r>
          </a:p>
          <a:p>
            <a:r>
              <a:rPr lang="sv-SE" dirty="0"/>
              <a:t>Jämförelsestörande poster (5 variabler)</a:t>
            </a:r>
          </a:p>
          <a:p>
            <a:r>
              <a:rPr lang="sv-SE" dirty="0"/>
              <a:t>Övriga (2 variabler)</a:t>
            </a:r>
          </a:p>
          <a:p>
            <a:endParaRPr lang="sv-SE" dirty="0"/>
          </a:p>
          <a:p>
            <a:r>
              <a:rPr lang="sv-SE" b="1" dirty="0"/>
              <a:t>Totalt: 128 variabler (ingen förändring jämfört med blankett) </a:t>
            </a:r>
          </a:p>
          <a:p>
            <a:endParaRPr lang="sv-SE" dirty="0"/>
          </a:p>
          <a:p>
            <a:endParaRPr lang="sv-SE" dirty="0"/>
          </a:p>
        </p:txBody>
      </p:sp>
      <p:sp>
        <p:nvSpPr>
          <p:cNvPr id="3" name="Rubrik 2">
            <a:extLst>
              <a:ext uri="{FF2B5EF4-FFF2-40B4-BE49-F238E27FC236}">
                <a16:creationId xmlns:a16="http://schemas.microsoft.com/office/drawing/2014/main" id="{37B97D98-153F-4C22-9CB0-935C8C51CED1}"/>
              </a:ext>
            </a:extLst>
          </p:cNvPr>
          <p:cNvSpPr>
            <a:spLocks noGrp="1"/>
          </p:cNvSpPr>
          <p:nvPr>
            <p:ph type="title"/>
          </p:nvPr>
        </p:nvSpPr>
        <p:spPr/>
        <p:txBody>
          <a:bodyPr/>
          <a:lstStyle/>
          <a:p>
            <a:r>
              <a:rPr lang="sv-SE" dirty="0"/>
              <a:t>Tilläggsinformation</a:t>
            </a:r>
          </a:p>
        </p:txBody>
      </p:sp>
    </p:spTree>
    <p:extLst>
      <p:ext uri="{BB962C8B-B14F-4D97-AF65-F5344CB8AC3E}">
        <p14:creationId xmlns:p14="http://schemas.microsoft.com/office/powerpoint/2010/main" val="1068743493"/>
      </p:ext>
    </p:extLst>
  </p:cSld>
  <p:clrMapOvr>
    <a:masterClrMapping/>
  </p:clrMapOvr>
</p:sld>
</file>

<file path=ppt/theme/theme1.xml><?xml version="1.0" encoding="utf-8"?>
<a:theme xmlns:a="http://schemas.openxmlformats.org/drawingml/2006/main" name="SCB">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SCB">
      <a:majorFont>
        <a:latin typeface="PT Serif"/>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bot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DE82DC"/>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87CD78"/>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478"/>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SCB.potx" id="{B90B53F2-DD99-4AB3-8A50-C19FC697BF53}" vid="{0AD7789A-C5E2-42AE-8E5C-B30495A39F94}"/>
    </a:ext>
  </a:extLst>
</a:theme>
</file>

<file path=ppt/theme/theme2.xml><?xml version="1.0" encoding="utf-8"?>
<a:theme xmlns:a="http://schemas.openxmlformats.org/drawingml/2006/main" name="1_SCB">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SCB">
      <a:majorFont>
        <a:latin typeface="PT Serif"/>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bot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DE82DC"/>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87CD78"/>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478"/>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SCB.potx" id="{B90B53F2-DD99-4AB3-8A50-C19FC697BF53}" vid="{0AD7789A-C5E2-42AE-8E5C-B30495A39F94}"/>
    </a:ext>
  </a:extLst>
</a:theme>
</file>

<file path=ppt/theme/theme3.xml><?xml version="1.0" encoding="utf-8"?>
<a:theme xmlns:a="http://schemas.openxmlformats.org/drawingml/2006/main" name="Solna stad">
  <a:themeElements>
    <a:clrScheme name="Solna stad">
      <a:dk1>
        <a:sysClr val="windowText" lastClr="000000"/>
      </a:dk1>
      <a:lt1>
        <a:sysClr val="window" lastClr="FFFFFF"/>
      </a:lt1>
      <a:dk2>
        <a:srgbClr val="44546A"/>
      </a:dk2>
      <a:lt2>
        <a:srgbClr val="E7E6E6"/>
      </a:lt2>
      <a:accent1>
        <a:srgbClr val="0A8CAA"/>
      </a:accent1>
      <a:accent2>
        <a:srgbClr val="DC6487"/>
      </a:accent2>
      <a:accent3>
        <a:srgbClr val="196450"/>
      </a:accent3>
      <a:accent4>
        <a:srgbClr val="9BDCFF"/>
      </a:accent4>
      <a:accent5>
        <a:srgbClr val="825A7A"/>
      </a:accent5>
      <a:accent6>
        <a:srgbClr val="82C8B4"/>
      </a:accent6>
      <a:hlink>
        <a:srgbClr val="0563C1"/>
      </a:hlink>
      <a:folHlink>
        <a:srgbClr val="954F72"/>
      </a:folHlink>
    </a:clrScheme>
    <a:fontScheme name="Solna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 Solna stad större innehållsyta.potx" id="{564F8E5B-884A-469A-B371-66A149309E3C}" vid="{27C1746F-E51D-4A0C-B7A7-9E587A806917}"/>
    </a:ext>
  </a:extLst>
</a:theme>
</file>

<file path=ppt/theme/theme4.xml><?xml version="1.0" encoding="utf-8"?>
<a:theme xmlns:a="http://schemas.openxmlformats.org/drawingml/2006/main" name="Default">
  <a:themeElements>
    <a:clrScheme name="SCB">
      <a:dk1>
        <a:sysClr val="windowText" lastClr="000000"/>
      </a:dk1>
      <a:lt1>
        <a:sysClr val="window" lastClr="FFFFFF"/>
      </a:lt1>
      <a:dk2>
        <a:srgbClr val="1E00BE"/>
      </a:dk2>
      <a:lt2>
        <a:srgbClr val="FFFFFF"/>
      </a:lt2>
      <a:accent1>
        <a:srgbClr val="91289B"/>
      </a:accent1>
      <a:accent2>
        <a:srgbClr val="329B46"/>
      </a:accent2>
      <a:accent3>
        <a:srgbClr val="F05A3C"/>
      </a:accent3>
      <a:accent4>
        <a:srgbClr val="FFBE2D"/>
      </a:accent4>
      <a:accent5>
        <a:srgbClr val="0AAFEB"/>
      </a:accent5>
      <a:accent6>
        <a:srgbClr val="878782"/>
      </a:accent6>
      <a:hlink>
        <a:srgbClr val="190069"/>
      </a:hlink>
      <a:folHlink>
        <a:srgbClr val="1900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vart">
      <a:srgbClr val="000000"/>
    </a:custClr>
    <a:custClr name="Lila mellan">
      <a:srgbClr val="DE82DC"/>
    </a:custClr>
    <a:custClr name="Lila ljus">
      <a:srgbClr val="F0C3E6"/>
    </a:custClr>
    <a:custClr name="D Stödlinjer">
      <a:srgbClr val="D3D3EF"/>
    </a:custClr>
    <a:custClr name="Primärblå">
      <a:srgbClr val="1E00BE"/>
    </a:custClr>
    <a:custClr name="Lila ljus">
      <a:srgbClr val="F0C3E6"/>
    </a:custClr>
    <a:custClr name="Primärblå">
      <a:srgbClr val="1E00BE"/>
    </a:custClr>
    <a:custClr name="Grön ljus">
      <a:srgbClr val="CDF0B4"/>
    </a:custClr>
    <a:custClr name="Primärblå">
      <a:srgbClr val="1E00BE"/>
    </a:custClr>
    <a:custClr name="Lila mellan">
      <a:srgbClr val="C86EC8"/>
    </a:custClr>
    <a:custClr name="Grå">
      <a:srgbClr val="878782"/>
    </a:custClr>
    <a:custClr name="Grön mellan">
      <a:srgbClr val="87CD78"/>
    </a:custClr>
    <a:custClr name="Grön ljus">
      <a:srgbClr val="CDF0B4"/>
    </a:custClr>
    <a:custClr>
      <a:srgbClr val="FFFFFF"/>
    </a:custClr>
    <a:custClr name="D Primärblå mellan">
      <a:srgbClr val="D2CCF2"/>
    </a:custClr>
    <a:custClr name="D Gul">
      <a:srgbClr val="FFB309"/>
    </a:custClr>
    <a:custClr name="D Primärblå mellan">
      <a:srgbClr val="D2CCF2"/>
    </a:custClr>
    <a:custClr name="Lila">
      <a:srgbClr val="91289B"/>
    </a:custClr>
    <a:custClr name="Blå">
      <a:srgbClr val="0AAFEB"/>
    </a:custClr>
    <a:custClr name="Röd mellan">
      <a:srgbClr val="FF8C69"/>
    </a:custClr>
    <a:custClr name="Grå mellan">
      <a:srgbClr val="C8C8C3"/>
    </a:custClr>
    <a:custClr name="Röd mellan">
      <a:srgbClr val="FF8C69"/>
    </a:custClr>
    <a:custClr name="Röd ljus">
      <a:srgbClr val="FFCDB9"/>
    </a:custClr>
    <a:custClr>
      <a:srgbClr val="FFFFFF"/>
    </a:custClr>
    <a:custClr name="Grön">
      <a:srgbClr val="329B46"/>
    </a:custClr>
    <a:custClr name="Gul mellan">
      <a:srgbClr val="FFDC82"/>
    </a:custClr>
    <a:custClr name="D Primärblå ljus">
      <a:srgbClr val="EDEDFF"/>
    </a:custClr>
    <a:custClr name="Lila mellan">
      <a:srgbClr val="C86EC8"/>
    </a:custClr>
    <a:custClr name="Röd">
      <a:srgbClr val="F05A3C"/>
    </a:custClr>
    <a:custClr name="Lila">
      <a:srgbClr val="91289B"/>
    </a:custClr>
    <a:custClr name="Grå ljus">
      <a:srgbClr val="E6E6E1"/>
    </a:custClr>
    <a:custClr name="Gul mellan">
      <a:srgbClr val="FFD478"/>
    </a:custClr>
    <a:custClr name="Gul ljus">
      <a:srgbClr val="FFF0B9"/>
    </a:custClr>
    <a:custClr>
      <a:srgbClr val="FFFFFF"/>
    </a:custClr>
    <a:custClr name="D Grön mellan">
      <a:srgbClr val="70DC69"/>
    </a:custClr>
    <a:custClr>
      <a:srgbClr val="FFFFFF"/>
    </a:custClr>
    <a:custClr name="Grön">
      <a:srgbClr val="329B46"/>
    </a:custClr>
    <a:custClr name="Lila ljus">
      <a:srgbClr val="F0C3E6"/>
    </a:custClr>
    <a:custClr name="Grå">
      <a:srgbClr val="878782"/>
    </a:custClr>
    <a:custClr>
      <a:srgbClr val="FFFFFF"/>
    </a:custClr>
    <a:custClr name="Vit">
      <a:srgbClr val="FFFFFF"/>
    </a:custClr>
    <a:custClr name="Blå mellan">
      <a:srgbClr val="64CDFA"/>
    </a:custClr>
    <a:custClr name="Blå ljus">
      <a:srgbClr val="B4E6FD"/>
    </a:custClr>
    <a:custClr>
      <a:srgbClr val="FFFFFF"/>
    </a:custClr>
    <a:custClr name="Lila">
      <a:srgbClr val="91289B"/>
    </a:custClr>
    <a:custClr>
      <a:srgbClr val="FFFFFF"/>
    </a:custClr>
    <a:custClr name="D Grön mellan">
      <a:srgbClr val="70DC69"/>
    </a:custClr>
    <a:custClr>
      <a:srgbClr val="FFFFFF"/>
    </a:custClr>
    <a:custClr name="D Gul">
      <a:srgbClr val="FFB309"/>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blank</Template>
  <TotalTime>4861</TotalTime>
  <Words>1674</Words>
  <Application>Microsoft Office PowerPoint</Application>
  <PresentationFormat>Bredbild</PresentationFormat>
  <Paragraphs>186</Paragraphs>
  <Slides>24</Slides>
  <Notes>13</Notes>
  <HiddenSlides>7</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24</vt:i4>
      </vt:variant>
    </vt:vector>
  </HeadingPairs>
  <TitlesOfParts>
    <vt:vector size="33" baseType="lpstr">
      <vt:lpstr>Arial</vt:lpstr>
      <vt:lpstr>Calibri</vt:lpstr>
      <vt:lpstr>Courier New</vt:lpstr>
      <vt:lpstr>PT Serif</vt:lpstr>
      <vt:lpstr>Roboto</vt:lpstr>
      <vt:lpstr>Wingdings</vt:lpstr>
      <vt:lpstr>SCB</vt:lpstr>
      <vt:lpstr>1_SCB</vt:lpstr>
      <vt:lpstr>Solna stad</vt:lpstr>
      <vt:lpstr>SCB:s och Solnas tankar och planer kring RS </vt:lpstr>
      <vt:lpstr>SCB </vt:lpstr>
      <vt:lpstr>Digitalisering på insamlingsområdet </vt:lpstr>
      <vt:lpstr>Varför detta initiativ för RS?</vt:lpstr>
      <vt:lpstr>Vad har vi gjort hittills? </vt:lpstr>
      <vt:lpstr>Datafilsbeskrivning</vt:lpstr>
      <vt:lpstr>Teknisk information </vt:lpstr>
      <vt:lpstr>Filstruktur</vt:lpstr>
      <vt:lpstr>Tilläggsinformation</vt:lpstr>
      <vt:lpstr>Bestämt redovisningssätt</vt:lpstr>
      <vt:lpstr>Avsteg från standard</vt:lpstr>
      <vt:lpstr>Avsteg från standard</vt:lpstr>
      <vt:lpstr>Avsteg från standard</vt:lpstr>
      <vt:lpstr>Avsteg från standard</vt:lpstr>
      <vt:lpstr>Avsteg från standard</vt:lpstr>
      <vt:lpstr>Datafilsbeskrivningen</vt:lpstr>
      <vt:lpstr>Förändrat sätt att lämna in RS</vt:lpstr>
      <vt:lpstr>Förtyckta uppgifter</vt:lpstr>
      <vt:lpstr>Hur ser flödet ut? </vt:lpstr>
      <vt:lpstr>Hur kommer det att bli med återkoppling och kommentarer?</vt:lpstr>
      <vt:lpstr>Förändrat sätt att lämna in RS – Fil vs Blankett (Solna)</vt:lpstr>
      <vt:lpstr>RS-insamling på nytt sätt – tidsbesparing i Solna vid RS 2022</vt:lpstr>
      <vt:lpstr>Referensgrupp</vt:lpstr>
      <vt:lpstr>Vad skulle det innebära att vara med i referensgruppen? </vt:lpstr>
    </vt:vector>
  </TitlesOfParts>
  <Company>SCB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managing response burden</dc:title>
  <dc:creator>Erikson Johan PMU/PPA-Ö</dc:creator>
  <cp:lastModifiedBy>Holmlund Ellen D/UTV/VU-Ö</cp:lastModifiedBy>
  <cp:revision>86</cp:revision>
  <cp:lastPrinted>2021-11-30T08:01:54Z</cp:lastPrinted>
  <dcterms:created xsi:type="dcterms:W3CDTF">2021-05-31T14:09:15Z</dcterms:created>
  <dcterms:modified xsi:type="dcterms:W3CDTF">2023-07-05T09:24:02Z</dcterms:modified>
</cp:coreProperties>
</file>